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5.xml" ContentType="application/vnd.openxmlformats-officedocument.presentationml.notesSlide+xml"/>
  <Override PartName="/ppt/tags/tag102.xml" ContentType="application/vnd.openxmlformats-officedocument.presentationml.tags+xml"/>
  <Override PartName="/ppt/notesSlides/notesSlide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7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8.xml" ContentType="application/vnd.openxmlformats-officedocument.presentationml.notesSlide+xml"/>
  <Override PartName="/ppt/tags/tag201.xml" ContentType="application/vnd.openxmlformats-officedocument.presentationml.tags+xml"/>
  <Override PartName="/ppt/notesSlides/notesSlide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10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11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1090059" r:id="rId2"/>
    <p:sldId id="304" r:id="rId3"/>
    <p:sldId id="390" r:id="rId4"/>
    <p:sldId id="257" r:id="rId5"/>
    <p:sldId id="419" r:id="rId6"/>
    <p:sldId id="324" r:id="rId7"/>
    <p:sldId id="262" r:id="rId8"/>
    <p:sldId id="339" r:id="rId9"/>
    <p:sldId id="340" r:id="rId10"/>
    <p:sldId id="264" r:id="rId11"/>
    <p:sldId id="421" r:id="rId12"/>
    <p:sldId id="361" r:id="rId13"/>
    <p:sldId id="342" r:id="rId14"/>
    <p:sldId id="272" r:id="rId15"/>
    <p:sldId id="275" r:id="rId16"/>
    <p:sldId id="422" r:id="rId17"/>
    <p:sldId id="263" r:id="rId18"/>
    <p:sldId id="265" r:id="rId19"/>
    <p:sldId id="343" r:id="rId20"/>
    <p:sldId id="344" r:id="rId21"/>
    <p:sldId id="423" r:id="rId22"/>
    <p:sldId id="345" r:id="rId23"/>
    <p:sldId id="273" r:id="rId24"/>
    <p:sldId id="346" r:id="rId25"/>
    <p:sldId id="347" r:id="rId26"/>
    <p:sldId id="424" r:id="rId27"/>
    <p:sldId id="268" r:id="rId28"/>
    <p:sldId id="269" r:id="rId29"/>
    <p:sldId id="270" r:id="rId30"/>
    <p:sldId id="389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 userDrawn="1">
          <p15:clr>
            <a:srgbClr val="A4A3A4"/>
          </p15:clr>
        </p15:guide>
        <p15:guide id="2" pos="3843" userDrawn="1">
          <p15:clr>
            <a:srgbClr val="A4A3A4"/>
          </p15:clr>
        </p15:guide>
        <p15:guide id="3" pos="556" userDrawn="1">
          <p15:clr>
            <a:srgbClr val="A4A3A4"/>
          </p15:clr>
        </p15:guide>
        <p15:guide id="4" pos="7185" userDrawn="1">
          <p15:clr>
            <a:srgbClr val="A4A3A4"/>
          </p15:clr>
        </p15:guide>
        <p15:guide id="5" pos="35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82C"/>
    <a:srgbClr val="E9CB85"/>
    <a:srgbClr val="972228"/>
    <a:srgbClr val="912D2E"/>
    <a:srgbClr val="CA5F64"/>
    <a:srgbClr val="FFD7D7"/>
    <a:srgbClr val="FFE1E1"/>
    <a:srgbClr val="C65459"/>
    <a:srgbClr val="FEFCF7"/>
    <a:srgbClr val="F2D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54" y="57"/>
      </p:cViewPr>
      <p:guideLst>
        <p:guide orient="horz" pos="2185"/>
        <p:guide pos="3843"/>
        <p:guide pos="556"/>
        <p:guide pos="7185"/>
        <p:guide pos="35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旗黑-55简" panose="00020600040101010101" charset="-128"/>
              </a:rPr>
              <a:t>2024/9/19</a:t>
            </a:fld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旗黑-55简" panose="00020600040101010101" charset="-128"/>
              </a:rPr>
              <a:t>‹#›</a:t>
            </a:fld>
            <a:endParaRPr lang="zh-CN" altLang="en-US">
              <a:ea typeface="汉仪旗黑-55简" panose="0002060004010101010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logo-0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90" y="540385"/>
            <a:ext cx="2373630" cy="4591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flipV="1">
            <a:off x="1188720" y="752475"/>
            <a:ext cx="4553585" cy="247015"/>
            <a:chOff x="996" y="1913"/>
            <a:chExt cx="3928" cy="389"/>
          </a:xfrm>
        </p:grpSpPr>
        <p:sp>
          <p:nvSpPr>
            <p:cNvPr id="2" name="平行四边形 1"/>
            <p:cNvSpPr/>
            <p:nvPr/>
          </p:nvSpPr>
          <p:spPr>
            <a:xfrm flipH="1">
              <a:off x="1596" y="1913"/>
              <a:ext cx="2279" cy="198"/>
            </a:xfrm>
            <a:prstGeom prst="parallelogram">
              <a:avLst>
                <a:gd name="adj" fmla="val 69675"/>
              </a:avLst>
            </a:prstGeom>
            <a:gradFill>
              <a:gsLst>
                <a:gs pos="100000">
                  <a:schemeClr val="bg1"/>
                </a:gs>
                <a:gs pos="0">
                  <a:srgbClr val="EAAC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平行四边形 46"/>
            <p:cNvSpPr/>
            <p:nvPr/>
          </p:nvSpPr>
          <p:spPr>
            <a:xfrm flipH="1">
              <a:off x="996" y="2025"/>
              <a:ext cx="3928" cy="277"/>
            </a:xfrm>
            <a:prstGeom prst="parallelogram">
              <a:avLst>
                <a:gd name="adj" fmla="val 87364"/>
              </a:avLst>
            </a:prstGeom>
            <a:gradFill>
              <a:gsLst>
                <a:gs pos="100000">
                  <a:schemeClr val="bg1"/>
                </a:gs>
                <a:gs pos="0">
                  <a:srgbClr val="EAACAF">
                    <a:alpha val="38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3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汉仪旗黑-55简" panose="00020600040101010101" charset="-128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tags" Target="../tags/tag146.xml"/><Relationship Id="rId3" Type="http://schemas.openxmlformats.org/officeDocument/2006/relationships/tags" Target="../tags/tag123.xml"/><Relationship Id="rId21" Type="http://schemas.openxmlformats.org/officeDocument/2006/relationships/tags" Target="../tags/tag141.xml"/><Relationship Id="rId34" Type="http://schemas.openxmlformats.org/officeDocument/2006/relationships/image" Target="../media/image20.jpeg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tags" Target="../tags/tag145.xml"/><Relationship Id="rId33" Type="http://schemas.openxmlformats.org/officeDocument/2006/relationships/image" Target="../media/image19.jpeg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29" Type="http://schemas.openxmlformats.org/officeDocument/2006/relationships/tags" Target="../tags/tag149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24" Type="http://schemas.openxmlformats.org/officeDocument/2006/relationships/tags" Target="../tags/tag144.xml"/><Relationship Id="rId32" Type="http://schemas.openxmlformats.org/officeDocument/2006/relationships/image" Target="../media/image18.jpeg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tags" Target="../tags/tag143.xml"/><Relationship Id="rId28" Type="http://schemas.openxmlformats.org/officeDocument/2006/relationships/tags" Target="../tags/tag148.xml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tags" Target="../tags/tag142.xml"/><Relationship Id="rId27" Type="http://schemas.openxmlformats.org/officeDocument/2006/relationships/tags" Target="../tags/tag147.xml"/><Relationship Id="rId30" Type="http://schemas.openxmlformats.org/officeDocument/2006/relationships/tags" Target="../tags/tag150.xml"/><Relationship Id="rId35" Type="http://schemas.openxmlformats.org/officeDocument/2006/relationships/image" Target="../media/image21.jpeg"/><Relationship Id="rId8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1.xml"/><Relationship Id="rId5" Type="http://schemas.openxmlformats.org/officeDocument/2006/relationships/image" Target="../media/image1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" Type="http://schemas.openxmlformats.org/officeDocument/2006/relationships/tags" Target="../tags/tag154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3" Type="http://schemas.openxmlformats.org/officeDocument/2006/relationships/tags" Target="../tags/tag174.xml"/><Relationship Id="rId21" Type="http://schemas.openxmlformats.org/officeDocument/2006/relationships/tags" Target="../tags/tag192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tags" Target="../tags/tag191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tags" Target="../tags/tag194.xml"/><Relationship Id="rId10" Type="http://schemas.openxmlformats.org/officeDocument/2006/relationships/tags" Target="../tags/tag181.xml"/><Relationship Id="rId19" Type="http://schemas.openxmlformats.org/officeDocument/2006/relationships/tags" Target="../tags/tag190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tags" Target="../tags/tag19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97.xml"/><Relationship Id="rId7" Type="http://schemas.openxmlformats.org/officeDocument/2006/relationships/image" Target="../media/image24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1.xml"/><Relationship Id="rId5" Type="http://schemas.openxmlformats.org/officeDocument/2006/relationships/image" Target="../media/image13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26" Type="http://schemas.openxmlformats.org/officeDocument/2006/relationships/tags" Target="../tags/tag241.xml"/><Relationship Id="rId3" Type="http://schemas.openxmlformats.org/officeDocument/2006/relationships/tags" Target="../tags/tag218.xml"/><Relationship Id="rId21" Type="http://schemas.openxmlformats.org/officeDocument/2006/relationships/tags" Target="../tags/tag236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tags" Target="../tags/tag232.xml"/><Relationship Id="rId25" Type="http://schemas.openxmlformats.org/officeDocument/2006/relationships/tags" Target="../tags/tag240.xml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tags" Target="../tags/tag235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24" Type="http://schemas.openxmlformats.org/officeDocument/2006/relationships/tags" Target="../tags/tag239.xml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tags" Target="../tags/tag238.xml"/><Relationship Id="rId28" Type="http://schemas.openxmlformats.org/officeDocument/2006/relationships/tags" Target="../tags/tag243.xml"/><Relationship Id="rId10" Type="http://schemas.openxmlformats.org/officeDocument/2006/relationships/tags" Target="../tags/tag225.xml"/><Relationship Id="rId19" Type="http://schemas.openxmlformats.org/officeDocument/2006/relationships/tags" Target="../tags/tag234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tags" Target="../tags/tag237.xml"/><Relationship Id="rId27" Type="http://schemas.openxmlformats.org/officeDocument/2006/relationships/tags" Target="../tags/tag242.xml"/><Relationship Id="rId30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tags" Target="../tags/tag256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image" Target="../media/image28.png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tags" Target="../tags/tag269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0.xml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3" Type="http://schemas.openxmlformats.org/officeDocument/2006/relationships/tags" Target="../tags/tag274.xml"/><Relationship Id="rId21" Type="http://schemas.openxmlformats.org/officeDocument/2006/relationships/tags" Target="../tags/tag292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tags" Target="../tags/tag291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" Type="http://schemas.openxmlformats.org/officeDocument/2006/relationships/tags" Target="../tags/tag298.xml"/><Relationship Id="rId21" Type="http://schemas.openxmlformats.org/officeDocument/2006/relationships/image" Target="../media/image31.png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" Type="http://schemas.openxmlformats.org/officeDocument/2006/relationships/tags" Target="../tags/tag297.xml"/><Relationship Id="rId16" Type="http://schemas.openxmlformats.org/officeDocument/2006/relationships/tags" Target="../tags/tag311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5" Type="http://schemas.openxmlformats.org/officeDocument/2006/relationships/tags" Target="../tags/tag300.xml"/><Relationship Id="rId15" Type="http://schemas.openxmlformats.org/officeDocument/2006/relationships/tags" Target="../tags/tag310.xml"/><Relationship Id="rId10" Type="http://schemas.openxmlformats.org/officeDocument/2006/relationships/tags" Target="../tags/tag305.xml"/><Relationship Id="rId19" Type="http://schemas.openxmlformats.org/officeDocument/2006/relationships/tags" Target="../tags/tag314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tags" Target="../tags/tag3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3" Type="http://schemas.openxmlformats.org/officeDocument/2006/relationships/tags" Target="../tags/tag317.xml"/><Relationship Id="rId21" Type="http://schemas.openxmlformats.org/officeDocument/2006/relationships/tags" Target="../tags/tag335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0" Type="http://schemas.openxmlformats.org/officeDocument/2006/relationships/tags" Target="../tags/tag334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8.xml"/><Relationship Id="rId5" Type="http://schemas.openxmlformats.org/officeDocument/2006/relationships/image" Target="../media/image1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tags" Target="../tags/tag356.xml"/><Relationship Id="rId3" Type="http://schemas.openxmlformats.org/officeDocument/2006/relationships/tags" Target="../tags/tag341.xml"/><Relationship Id="rId21" Type="http://schemas.openxmlformats.org/officeDocument/2006/relationships/image" Target="../media/image34.jpeg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tags" Target="../tags/tag355.xm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20" Type="http://schemas.openxmlformats.org/officeDocument/2006/relationships/image" Target="../media/image33.jpe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10" Type="http://schemas.openxmlformats.org/officeDocument/2006/relationships/tags" Target="../tags/tag348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tags" Target="../tags/tag473.xml"/><Relationship Id="rId21" Type="http://schemas.openxmlformats.org/officeDocument/2006/relationships/tags" Target="../tags/tag377.xml"/><Relationship Id="rId42" Type="http://schemas.openxmlformats.org/officeDocument/2006/relationships/tags" Target="../tags/tag398.xml"/><Relationship Id="rId63" Type="http://schemas.openxmlformats.org/officeDocument/2006/relationships/tags" Target="../tags/tag419.xml"/><Relationship Id="rId84" Type="http://schemas.openxmlformats.org/officeDocument/2006/relationships/tags" Target="../tags/tag440.xml"/><Relationship Id="rId138" Type="http://schemas.openxmlformats.org/officeDocument/2006/relationships/tags" Target="../tags/tag494.xml"/><Relationship Id="rId107" Type="http://schemas.openxmlformats.org/officeDocument/2006/relationships/tags" Target="../tags/tag463.xml"/><Relationship Id="rId11" Type="http://schemas.openxmlformats.org/officeDocument/2006/relationships/tags" Target="../tags/tag367.xml"/><Relationship Id="rId32" Type="http://schemas.openxmlformats.org/officeDocument/2006/relationships/tags" Target="../tags/tag388.xml"/><Relationship Id="rId53" Type="http://schemas.openxmlformats.org/officeDocument/2006/relationships/tags" Target="../tags/tag409.xml"/><Relationship Id="rId74" Type="http://schemas.openxmlformats.org/officeDocument/2006/relationships/tags" Target="../tags/tag430.xml"/><Relationship Id="rId128" Type="http://schemas.openxmlformats.org/officeDocument/2006/relationships/tags" Target="../tags/tag484.xml"/><Relationship Id="rId149" Type="http://schemas.openxmlformats.org/officeDocument/2006/relationships/tags" Target="../tags/tag505.xml"/><Relationship Id="rId5" Type="http://schemas.openxmlformats.org/officeDocument/2006/relationships/tags" Target="../tags/tag361.xml"/><Relationship Id="rId95" Type="http://schemas.openxmlformats.org/officeDocument/2006/relationships/tags" Target="../tags/tag451.xml"/><Relationship Id="rId22" Type="http://schemas.openxmlformats.org/officeDocument/2006/relationships/tags" Target="../tags/tag378.xml"/><Relationship Id="rId27" Type="http://schemas.openxmlformats.org/officeDocument/2006/relationships/tags" Target="../tags/tag383.xml"/><Relationship Id="rId43" Type="http://schemas.openxmlformats.org/officeDocument/2006/relationships/tags" Target="../tags/tag399.xml"/><Relationship Id="rId48" Type="http://schemas.openxmlformats.org/officeDocument/2006/relationships/tags" Target="../tags/tag404.xml"/><Relationship Id="rId64" Type="http://schemas.openxmlformats.org/officeDocument/2006/relationships/tags" Target="../tags/tag420.xml"/><Relationship Id="rId69" Type="http://schemas.openxmlformats.org/officeDocument/2006/relationships/tags" Target="../tags/tag425.xml"/><Relationship Id="rId113" Type="http://schemas.openxmlformats.org/officeDocument/2006/relationships/tags" Target="../tags/tag469.xml"/><Relationship Id="rId118" Type="http://schemas.openxmlformats.org/officeDocument/2006/relationships/tags" Target="../tags/tag474.xml"/><Relationship Id="rId134" Type="http://schemas.openxmlformats.org/officeDocument/2006/relationships/tags" Target="../tags/tag490.xml"/><Relationship Id="rId139" Type="http://schemas.openxmlformats.org/officeDocument/2006/relationships/tags" Target="../tags/tag495.xml"/><Relationship Id="rId80" Type="http://schemas.openxmlformats.org/officeDocument/2006/relationships/tags" Target="../tags/tag436.xml"/><Relationship Id="rId85" Type="http://schemas.openxmlformats.org/officeDocument/2006/relationships/tags" Target="../tags/tag441.xml"/><Relationship Id="rId150" Type="http://schemas.openxmlformats.org/officeDocument/2006/relationships/tags" Target="../tags/tag506.xml"/><Relationship Id="rId155" Type="http://schemas.openxmlformats.org/officeDocument/2006/relationships/image" Target="../media/image35.png"/><Relationship Id="rId12" Type="http://schemas.openxmlformats.org/officeDocument/2006/relationships/tags" Target="../tags/tag368.xml"/><Relationship Id="rId17" Type="http://schemas.openxmlformats.org/officeDocument/2006/relationships/tags" Target="../tags/tag373.xml"/><Relationship Id="rId33" Type="http://schemas.openxmlformats.org/officeDocument/2006/relationships/tags" Target="../tags/tag389.xml"/><Relationship Id="rId38" Type="http://schemas.openxmlformats.org/officeDocument/2006/relationships/tags" Target="../tags/tag394.xml"/><Relationship Id="rId59" Type="http://schemas.openxmlformats.org/officeDocument/2006/relationships/tags" Target="../tags/tag415.xml"/><Relationship Id="rId103" Type="http://schemas.openxmlformats.org/officeDocument/2006/relationships/tags" Target="../tags/tag459.xml"/><Relationship Id="rId108" Type="http://schemas.openxmlformats.org/officeDocument/2006/relationships/tags" Target="../tags/tag464.xml"/><Relationship Id="rId124" Type="http://schemas.openxmlformats.org/officeDocument/2006/relationships/tags" Target="../tags/tag480.xml"/><Relationship Id="rId129" Type="http://schemas.openxmlformats.org/officeDocument/2006/relationships/tags" Target="../tags/tag485.xml"/><Relationship Id="rId54" Type="http://schemas.openxmlformats.org/officeDocument/2006/relationships/tags" Target="../tags/tag410.xml"/><Relationship Id="rId70" Type="http://schemas.openxmlformats.org/officeDocument/2006/relationships/tags" Target="../tags/tag426.xml"/><Relationship Id="rId75" Type="http://schemas.openxmlformats.org/officeDocument/2006/relationships/tags" Target="../tags/tag431.xml"/><Relationship Id="rId91" Type="http://schemas.openxmlformats.org/officeDocument/2006/relationships/tags" Target="../tags/tag447.xml"/><Relationship Id="rId96" Type="http://schemas.openxmlformats.org/officeDocument/2006/relationships/tags" Target="../tags/tag452.xml"/><Relationship Id="rId140" Type="http://schemas.openxmlformats.org/officeDocument/2006/relationships/tags" Target="../tags/tag496.xml"/><Relationship Id="rId145" Type="http://schemas.openxmlformats.org/officeDocument/2006/relationships/tags" Target="../tags/tag501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23" Type="http://schemas.openxmlformats.org/officeDocument/2006/relationships/tags" Target="../tags/tag379.xml"/><Relationship Id="rId28" Type="http://schemas.openxmlformats.org/officeDocument/2006/relationships/tags" Target="../tags/tag384.xml"/><Relationship Id="rId49" Type="http://schemas.openxmlformats.org/officeDocument/2006/relationships/tags" Target="../tags/tag405.xml"/><Relationship Id="rId114" Type="http://schemas.openxmlformats.org/officeDocument/2006/relationships/tags" Target="../tags/tag470.xml"/><Relationship Id="rId119" Type="http://schemas.openxmlformats.org/officeDocument/2006/relationships/tags" Target="../tags/tag475.xml"/><Relationship Id="rId44" Type="http://schemas.openxmlformats.org/officeDocument/2006/relationships/tags" Target="../tags/tag400.xml"/><Relationship Id="rId60" Type="http://schemas.openxmlformats.org/officeDocument/2006/relationships/tags" Target="../tags/tag416.xml"/><Relationship Id="rId65" Type="http://schemas.openxmlformats.org/officeDocument/2006/relationships/tags" Target="../tags/tag421.xml"/><Relationship Id="rId81" Type="http://schemas.openxmlformats.org/officeDocument/2006/relationships/tags" Target="../tags/tag437.xml"/><Relationship Id="rId86" Type="http://schemas.openxmlformats.org/officeDocument/2006/relationships/tags" Target="../tags/tag442.xml"/><Relationship Id="rId130" Type="http://schemas.openxmlformats.org/officeDocument/2006/relationships/tags" Target="../tags/tag486.xml"/><Relationship Id="rId135" Type="http://schemas.openxmlformats.org/officeDocument/2006/relationships/tags" Target="../tags/tag491.xml"/><Relationship Id="rId151" Type="http://schemas.openxmlformats.org/officeDocument/2006/relationships/tags" Target="../tags/tag507.xml"/><Relationship Id="rId156" Type="http://schemas.openxmlformats.org/officeDocument/2006/relationships/image" Target="../media/image36.svg"/><Relationship Id="rId13" Type="http://schemas.openxmlformats.org/officeDocument/2006/relationships/tags" Target="../tags/tag369.xml"/><Relationship Id="rId18" Type="http://schemas.openxmlformats.org/officeDocument/2006/relationships/tags" Target="../tags/tag374.xml"/><Relationship Id="rId39" Type="http://schemas.openxmlformats.org/officeDocument/2006/relationships/tags" Target="../tags/tag395.xml"/><Relationship Id="rId109" Type="http://schemas.openxmlformats.org/officeDocument/2006/relationships/tags" Target="../tags/tag465.xml"/><Relationship Id="rId34" Type="http://schemas.openxmlformats.org/officeDocument/2006/relationships/tags" Target="../tags/tag390.xml"/><Relationship Id="rId50" Type="http://schemas.openxmlformats.org/officeDocument/2006/relationships/tags" Target="../tags/tag406.xml"/><Relationship Id="rId55" Type="http://schemas.openxmlformats.org/officeDocument/2006/relationships/tags" Target="../tags/tag411.xml"/><Relationship Id="rId76" Type="http://schemas.openxmlformats.org/officeDocument/2006/relationships/tags" Target="../tags/tag432.xml"/><Relationship Id="rId97" Type="http://schemas.openxmlformats.org/officeDocument/2006/relationships/tags" Target="../tags/tag453.xml"/><Relationship Id="rId104" Type="http://schemas.openxmlformats.org/officeDocument/2006/relationships/tags" Target="../tags/tag460.xml"/><Relationship Id="rId120" Type="http://schemas.openxmlformats.org/officeDocument/2006/relationships/tags" Target="../tags/tag476.xml"/><Relationship Id="rId125" Type="http://schemas.openxmlformats.org/officeDocument/2006/relationships/tags" Target="../tags/tag481.xml"/><Relationship Id="rId141" Type="http://schemas.openxmlformats.org/officeDocument/2006/relationships/tags" Target="../tags/tag497.xml"/><Relationship Id="rId146" Type="http://schemas.openxmlformats.org/officeDocument/2006/relationships/tags" Target="../tags/tag502.xml"/><Relationship Id="rId7" Type="http://schemas.openxmlformats.org/officeDocument/2006/relationships/tags" Target="../tags/tag363.xml"/><Relationship Id="rId71" Type="http://schemas.openxmlformats.org/officeDocument/2006/relationships/tags" Target="../tags/tag427.xml"/><Relationship Id="rId92" Type="http://schemas.openxmlformats.org/officeDocument/2006/relationships/tags" Target="../tags/tag448.xml"/><Relationship Id="rId2" Type="http://schemas.openxmlformats.org/officeDocument/2006/relationships/tags" Target="../tags/tag358.xml"/><Relationship Id="rId29" Type="http://schemas.openxmlformats.org/officeDocument/2006/relationships/tags" Target="../tags/tag385.xml"/><Relationship Id="rId24" Type="http://schemas.openxmlformats.org/officeDocument/2006/relationships/tags" Target="../tags/tag380.xml"/><Relationship Id="rId40" Type="http://schemas.openxmlformats.org/officeDocument/2006/relationships/tags" Target="../tags/tag396.xml"/><Relationship Id="rId45" Type="http://schemas.openxmlformats.org/officeDocument/2006/relationships/tags" Target="../tags/tag401.xml"/><Relationship Id="rId66" Type="http://schemas.openxmlformats.org/officeDocument/2006/relationships/tags" Target="../tags/tag422.xml"/><Relationship Id="rId87" Type="http://schemas.openxmlformats.org/officeDocument/2006/relationships/tags" Target="../tags/tag443.xml"/><Relationship Id="rId110" Type="http://schemas.openxmlformats.org/officeDocument/2006/relationships/tags" Target="../tags/tag466.xml"/><Relationship Id="rId115" Type="http://schemas.openxmlformats.org/officeDocument/2006/relationships/tags" Target="../tags/tag471.xml"/><Relationship Id="rId131" Type="http://schemas.openxmlformats.org/officeDocument/2006/relationships/tags" Target="../tags/tag487.xml"/><Relationship Id="rId136" Type="http://schemas.openxmlformats.org/officeDocument/2006/relationships/tags" Target="../tags/tag492.xml"/><Relationship Id="rId61" Type="http://schemas.openxmlformats.org/officeDocument/2006/relationships/tags" Target="../tags/tag417.xml"/><Relationship Id="rId82" Type="http://schemas.openxmlformats.org/officeDocument/2006/relationships/tags" Target="../tags/tag438.xml"/><Relationship Id="rId152" Type="http://schemas.openxmlformats.org/officeDocument/2006/relationships/tags" Target="../tags/tag508.xml"/><Relationship Id="rId19" Type="http://schemas.openxmlformats.org/officeDocument/2006/relationships/tags" Target="../tags/tag375.xml"/><Relationship Id="rId14" Type="http://schemas.openxmlformats.org/officeDocument/2006/relationships/tags" Target="../tags/tag370.xml"/><Relationship Id="rId30" Type="http://schemas.openxmlformats.org/officeDocument/2006/relationships/tags" Target="../tags/tag386.xml"/><Relationship Id="rId35" Type="http://schemas.openxmlformats.org/officeDocument/2006/relationships/tags" Target="../tags/tag391.xml"/><Relationship Id="rId56" Type="http://schemas.openxmlformats.org/officeDocument/2006/relationships/tags" Target="../tags/tag412.xml"/><Relationship Id="rId77" Type="http://schemas.openxmlformats.org/officeDocument/2006/relationships/tags" Target="../tags/tag433.xml"/><Relationship Id="rId100" Type="http://schemas.openxmlformats.org/officeDocument/2006/relationships/tags" Target="../tags/tag456.xml"/><Relationship Id="rId105" Type="http://schemas.openxmlformats.org/officeDocument/2006/relationships/tags" Target="../tags/tag461.xml"/><Relationship Id="rId126" Type="http://schemas.openxmlformats.org/officeDocument/2006/relationships/tags" Target="../tags/tag482.xml"/><Relationship Id="rId147" Type="http://schemas.openxmlformats.org/officeDocument/2006/relationships/tags" Target="../tags/tag503.xml"/><Relationship Id="rId8" Type="http://schemas.openxmlformats.org/officeDocument/2006/relationships/tags" Target="../tags/tag364.xml"/><Relationship Id="rId51" Type="http://schemas.openxmlformats.org/officeDocument/2006/relationships/tags" Target="../tags/tag407.xml"/><Relationship Id="rId72" Type="http://schemas.openxmlformats.org/officeDocument/2006/relationships/tags" Target="../tags/tag428.xml"/><Relationship Id="rId93" Type="http://schemas.openxmlformats.org/officeDocument/2006/relationships/tags" Target="../tags/tag449.xml"/><Relationship Id="rId98" Type="http://schemas.openxmlformats.org/officeDocument/2006/relationships/tags" Target="../tags/tag454.xml"/><Relationship Id="rId121" Type="http://schemas.openxmlformats.org/officeDocument/2006/relationships/tags" Target="../tags/tag477.xml"/><Relationship Id="rId142" Type="http://schemas.openxmlformats.org/officeDocument/2006/relationships/tags" Target="../tags/tag498.xml"/><Relationship Id="rId3" Type="http://schemas.openxmlformats.org/officeDocument/2006/relationships/tags" Target="../tags/tag359.xml"/><Relationship Id="rId25" Type="http://schemas.openxmlformats.org/officeDocument/2006/relationships/tags" Target="../tags/tag381.xml"/><Relationship Id="rId46" Type="http://schemas.openxmlformats.org/officeDocument/2006/relationships/tags" Target="../tags/tag402.xml"/><Relationship Id="rId67" Type="http://schemas.openxmlformats.org/officeDocument/2006/relationships/tags" Target="../tags/tag423.xml"/><Relationship Id="rId116" Type="http://schemas.openxmlformats.org/officeDocument/2006/relationships/tags" Target="../tags/tag472.xml"/><Relationship Id="rId137" Type="http://schemas.openxmlformats.org/officeDocument/2006/relationships/tags" Target="../tags/tag493.xml"/><Relationship Id="rId20" Type="http://schemas.openxmlformats.org/officeDocument/2006/relationships/tags" Target="../tags/tag376.xml"/><Relationship Id="rId41" Type="http://schemas.openxmlformats.org/officeDocument/2006/relationships/tags" Target="../tags/tag397.xml"/><Relationship Id="rId62" Type="http://schemas.openxmlformats.org/officeDocument/2006/relationships/tags" Target="../tags/tag418.xml"/><Relationship Id="rId83" Type="http://schemas.openxmlformats.org/officeDocument/2006/relationships/tags" Target="../tags/tag439.xml"/><Relationship Id="rId88" Type="http://schemas.openxmlformats.org/officeDocument/2006/relationships/tags" Target="../tags/tag444.xml"/><Relationship Id="rId111" Type="http://schemas.openxmlformats.org/officeDocument/2006/relationships/tags" Target="../tags/tag467.xml"/><Relationship Id="rId132" Type="http://schemas.openxmlformats.org/officeDocument/2006/relationships/tags" Target="../tags/tag488.xml"/><Relationship Id="rId153" Type="http://schemas.openxmlformats.org/officeDocument/2006/relationships/tags" Target="../tags/tag509.xml"/><Relationship Id="rId15" Type="http://schemas.openxmlformats.org/officeDocument/2006/relationships/tags" Target="../tags/tag371.xml"/><Relationship Id="rId36" Type="http://schemas.openxmlformats.org/officeDocument/2006/relationships/tags" Target="../tags/tag392.xml"/><Relationship Id="rId57" Type="http://schemas.openxmlformats.org/officeDocument/2006/relationships/tags" Target="../tags/tag413.xml"/><Relationship Id="rId106" Type="http://schemas.openxmlformats.org/officeDocument/2006/relationships/tags" Target="../tags/tag462.xml"/><Relationship Id="rId127" Type="http://schemas.openxmlformats.org/officeDocument/2006/relationships/tags" Target="../tags/tag483.xml"/><Relationship Id="rId10" Type="http://schemas.openxmlformats.org/officeDocument/2006/relationships/tags" Target="../tags/tag366.xml"/><Relationship Id="rId31" Type="http://schemas.openxmlformats.org/officeDocument/2006/relationships/tags" Target="../tags/tag387.xml"/><Relationship Id="rId52" Type="http://schemas.openxmlformats.org/officeDocument/2006/relationships/tags" Target="../tags/tag408.xml"/><Relationship Id="rId73" Type="http://schemas.openxmlformats.org/officeDocument/2006/relationships/tags" Target="../tags/tag429.xml"/><Relationship Id="rId78" Type="http://schemas.openxmlformats.org/officeDocument/2006/relationships/tags" Target="../tags/tag434.xml"/><Relationship Id="rId94" Type="http://schemas.openxmlformats.org/officeDocument/2006/relationships/tags" Target="../tags/tag450.xml"/><Relationship Id="rId99" Type="http://schemas.openxmlformats.org/officeDocument/2006/relationships/tags" Target="../tags/tag455.xml"/><Relationship Id="rId101" Type="http://schemas.openxmlformats.org/officeDocument/2006/relationships/tags" Target="../tags/tag457.xml"/><Relationship Id="rId122" Type="http://schemas.openxmlformats.org/officeDocument/2006/relationships/tags" Target="../tags/tag478.xml"/><Relationship Id="rId143" Type="http://schemas.openxmlformats.org/officeDocument/2006/relationships/tags" Target="../tags/tag499.xml"/><Relationship Id="rId148" Type="http://schemas.openxmlformats.org/officeDocument/2006/relationships/tags" Target="../tags/tag504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26" Type="http://schemas.openxmlformats.org/officeDocument/2006/relationships/tags" Target="../tags/tag382.xml"/><Relationship Id="rId47" Type="http://schemas.openxmlformats.org/officeDocument/2006/relationships/tags" Target="../tags/tag403.xml"/><Relationship Id="rId68" Type="http://schemas.openxmlformats.org/officeDocument/2006/relationships/tags" Target="../tags/tag424.xml"/><Relationship Id="rId89" Type="http://schemas.openxmlformats.org/officeDocument/2006/relationships/tags" Target="../tags/tag445.xml"/><Relationship Id="rId112" Type="http://schemas.openxmlformats.org/officeDocument/2006/relationships/tags" Target="../tags/tag468.xml"/><Relationship Id="rId133" Type="http://schemas.openxmlformats.org/officeDocument/2006/relationships/tags" Target="../tags/tag489.xml"/><Relationship Id="rId154" Type="http://schemas.openxmlformats.org/officeDocument/2006/relationships/slideLayout" Target="../slideLayouts/slideLayout1.xml"/><Relationship Id="rId16" Type="http://schemas.openxmlformats.org/officeDocument/2006/relationships/tags" Target="../tags/tag372.xml"/><Relationship Id="rId37" Type="http://schemas.openxmlformats.org/officeDocument/2006/relationships/tags" Target="../tags/tag393.xml"/><Relationship Id="rId58" Type="http://schemas.openxmlformats.org/officeDocument/2006/relationships/tags" Target="../tags/tag414.xml"/><Relationship Id="rId79" Type="http://schemas.openxmlformats.org/officeDocument/2006/relationships/tags" Target="../tags/tag435.xml"/><Relationship Id="rId102" Type="http://schemas.openxmlformats.org/officeDocument/2006/relationships/tags" Target="../tags/tag458.xml"/><Relationship Id="rId123" Type="http://schemas.openxmlformats.org/officeDocument/2006/relationships/tags" Target="../tags/tag479.xml"/><Relationship Id="rId144" Type="http://schemas.openxmlformats.org/officeDocument/2006/relationships/tags" Target="../tags/tag500.xml"/><Relationship Id="rId90" Type="http://schemas.openxmlformats.org/officeDocument/2006/relationships/tags" Target="../tags/tag44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511.xml"/><Relationship Id="rId16" Type="http://schemas.openxmlformats.org/officeDocument/2006/relationships/tags" Target="../tags/tag525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tags" Target="../tags/tag524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10" Type="http://schemas.openxmlformats.org/officeDocument/2006/relationships/tags" Target="../tags/tag95.xml"/><Relationship Id="rId19" Type="http://schemas.openxmlformats.org/officeDocument/2006/relationships/image" Target="../media/image12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7.jpe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D:/冯益/2024/江理工/ppt模版/设计文件/建筑处理-图书馆-红.png建筑处理-图书馆-红"/>
          <p:cNvPicPr>
            <a:picLocks noChangeAspect="1"/>
          </p:cNvPicPr>
          <p:nvPr/>
        </p:nvPicPr>
        <p:blipFill>
          <a:blip r:embed="rId4">
            <a:alphaModFix amt="5000"/>
          </a:blip>
          <a:srcRect l="5" r="5"/>
          <a:stretch>
            <a:fillRect/>
          </a:stretch>
        </p:blipFill>
        <p:spPr>
          <a:xfrm>
            <a:off x="-165100" y="79375"/>
            <a:ext cx="12350750" cy="6778625"/>
          </a:xfrm>
          <a:prstGeom prst="rect">
            <a:avLst/>
          </a:prstGeom>
        </p:spPr>
      </p:pic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5">
            <a:alphaModFix amt="84000"/>
            <a:lum bright="6000" contrast="12000"/>
          </a:blip>
          <a:srcRect l="-875" t="6077" r="875" b="20670"/>
          <a:stretch>
            <a:fillRect/>
          </a:stretch>
        </p:blipFill>
        <p:spPr>
          <a:xfrm>
            <a:off x="-21590" y="1024255"/>
            <a:ext cx="12224385" cy="5029835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0"/>
          </a:gradFill>
        </p:spPr>
      </p:pic>
      <p:sp>
        <p:nvSpPr>
          <p:cNvPr id="3" name="矩形 2"/>
          <p:cNvSpPr/>
          <p:nvPr/>
        </p:nvSpPr>
        <p:spPr>
          <a:xfrm>
            <a:off x="-20320" y="1024255"/>
            <a:ext cx="11348085" cy="5029835"/>
          </a:xfrm>
          <a:prstGeom prst="rect">
            <a:avLst/>
          </a:prstGeom>
          <a:gradFill>
            <a:gsLst>
              <a:gs pos="100000">
                <a:srgbClr val="B7282C">
                  <a:alpha val="0"/>
                </a:srgbClr>
              </a:gs>
              <a:gs pos="20000">
                <a:srgbClr val="B7282C">
                  <a:alpha val="100000"/>
                </a:srgbClr>
              </a:gs>
              <a:gs pos="14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flipV="1">
            <a:off x="11012170" y="6083300"/>
            <a:ext cx="1104900" cy="703580"/>
            <a:chOff x="8900" y="722"/>
            <a:chExt cx="702" cy="444"/>
          </a:xfrm>
          <a:solidFill>
            <a:srgbClr val="E6EDF3">
              <a:alpha val="50000"/>
            </a:srgbClr>
          </a:solidFill>
        </p:grpSpPr>
        <p:sp>
          <p:nvSpPr>
            <p:cNvPr id="38" name="矩形 37"/>
            <p:cNvSpPr/>
            <p:nvPr/>
          </p:nvSpPr>
          <p:spPr>
            <a:xfrm>
              <a:off x="8900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151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9402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151" y="966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402" y="966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 flipV="1">
            <a:off x="-20955" y="6042660"/>
            <a:ext cx="12223115" cy="356870"/>
          </a:xfrm>
          <a:prstGeom prst="rect">
            <a:avLst/>
          </a:prstGeom>
          <a:gradFill>
            <a:gsLst>
              <a:gs pos="100000">
                <a:srgbClr val="F8FAE5"/>
              </a:gs>
              <a:gs pos="0">
                <a:srgbClr val="E9CB8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chemeClr val="bg1">
                    <a:alpha val="94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2" name="文本框" descr="7b0a20202020227461726765744d6f64756c65223a20226b6f6e6c696e65666f6e7473220a7d0a"/>
          <p:cNvSpPr txBox="1"/>
          <p:nvPr/>
        </p:nvSpPr>
        <p:spPr>
          <a:xfrm>
            <a:off x="1009015" y="1853247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4" name="文本框" descr="7b0a20202020227461726765744d6f64756c65223a20226b6f6e6c696e65666f6e7473220a7d0a"/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charset="-122"/>
            </a:endParaRPr>
          </a:p>
        </p:txBody>
      </p:sp>
      <p:pic>
        <p:nvPicPr>
          <p:cNvPr id="87" name="图片 86" descr="logo-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70" y="264160"/>
            <a:ext cx="2733675" cy="528320"/>
          </a:xfrm>
          <a:prstGeom prst="rect">
            <a:avLst/>
          </a:prstGeom>
        </p:spPr>
      </p:pic>
      <p:pic>
        <p:nvPicPr>
          <p:cNvPr id="88" name="图片 87" descr="校训-黑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275" y="423545"/>
            <a:ext cx="2717800" cy="410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85495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785495" y="1622425"/>
            <a:ext cx="2557145" cy="1792605"/>
          </a:xfrm>
          <a:prstGeom prst="rect">
            <a:avLst/>
          </a:prstGeom>
          <a:blipFill rotWithShape="1">
            <a:blip r:embed="rId3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785495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3473450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3473450" y="1622425"/>
            <a:ext cx="2557145" cy="1792605"/>
          </a:xfrm>
          <a:prstGeom prst="rect">
            <a:avLst/>
          </a:prstGeom>
          <a:blipFill rotWithShape="1">
            <a:blip r:embed="rId3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473450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161405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6161405" y="1622425"/>
            <a:ext cx="2557145" cy="1792605"/>
          </a:xfrm>
          <a:prstGeom prst="rect">
            <a:avLst/>
          </a:prstGeom>
          <a:blipFill rotWithShape="1"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6161405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8849360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8849360" y="1622425"/>
            <a:ext cx="2557145" cy="1792605"/>
          </a:xfrm>
          <a:prstGeom prst="rect">
            <a:avLst/>
          </a:prstGeom>
          <a:blipFill rotWithShape="1"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8849360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99123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58" name="文本框 57"/>
          <p:cNvSpPr txBox="1"/>
          <p:nvPr>
            <p:custDataLst>
              <p:tags r:id="rId15"/>
            </p:custDataLst>
          </p:nvPr>
        </p:nvSpPr>
        <p:spPr>
          <a:xfrm>
            <a:off x="367855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02</a:t>
            </a:r>
          </a:p>
        </p:txBody>
      </p:sp>
      <p:sp>
        <p:nvSpPr>
          <p:cNvPr id="62" name="文本框 61"/>
          <p:cNvSpPr txBox="1"/>
          <p:nvPr>
            <p:custDataLst>
              <p:tags r:id="rId16"/>
            </p:custDataLst>
          </p:nvPr>
        </p:nvSpPr>
        <p:spPr>
          <a:xfrm>
            <a:off x="636587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03</a:t>
            </a:r>
          </a:p>
        </p:txBody>
      </p:sp>
      <p:sp>
        <p:nvSpPr>
          <p:cNvPr id="66" name="文本框 65"/>
          <p:cNvSpPr txBox="1"/>
          <p:nvPr>
            <p:custDataLst>
              <p:tags r:id="rId17"/>
            </p:custDataLst>
          </p:nvPr>
        </p:nvSpPr>
        <p:spPr>
          <a:xfrm>
            <a:off x="905319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04</a:t>
            </a:r>
          </a:p>
        </p:txBody>
      </p: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 flipH="1">
            <a:off x="1019175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 flipH="1">
            <a:off x="1019175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dirty="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 flipH="1">
            <a:off x="3722370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 flipH="1">
            <a:off x="3722370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3" name="文本框 42"/>
          <p:cNvSpPr txBox="1"/>
          <p:nvPr>
            <p:custDataLst>
              <p:tags r:id="rId22"/>
            </p:custDataLst>
          </p:nvPr>
        </p:nvSpPr>
        <p:spPr>
          <a:xfrm flipH="1">
            <a:off x="6396355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4" name="文本框 43"/>
          <p:cNvSpPr txBox="1"/>
          <p:nvPr>
            <p:custDataLst>
              <p:tags r:id="rId23"/>
            </p:custDataLst>
          </p:nvPr>
        </p:nvSpPr>
        <p:spPr>
          <a:xfrm flipH="1">
            <a:off x="6396355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grpSp>
        <p:nvGrpSpPr>
          <p:cNvPr id="48" name="组合 47"/>
          <p:cNvGrpSpPr/>
          <p:nvPr>
            <p:custDataLst>
              <p:tags r:id="rId24"/>
            </p:custDataLst>
          </p:nvPr>
        </p:nvGrpSpPr>
        <p:grpSpPr>
          <a:xfrm>
            <a:off x="9128125" y="4027805"/>
            <a:ext cx="1955800" cy="1050290"/>
            <a:chOff x="14465" y="6343"/>
            <a:chExt cx="3080" cy="1654"/>
          </a:xfrm>
        </p:grpSpPr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>
            <a:xfrm flipH="1">
              <a:off x="14465" y="6894"/>
              <a:ext cx="3080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</a:pPr>
              <a:r>
                <a:rPr lang="zh-CN" sz="1400" b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直接在此输入文本内容，直接全选文本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30"/>
              </p:custDataLst>
            </p:nvPr>
          </p:nvSpPr>
          <p:spPr>
            <a:xfrm flipH="1">
              <a:off x="14465" y="6343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</p:grpSp>
      <p:cxnSp>
        <p:nvCxnSpPr>
          <p:cNvPr id="49" name="直接连接符 48"/>
          <p:cNvCxnSpPr/>
          <p:nvPr>
            <p:custDataLst>
              <p:tags r:id="rId25"/>
            </p:custDataLst>
          </p:nvPr>
        </p:nvCxnSpPr>
        <p:spPr>
          <a:xfrm>
            <a:off x="11233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6"/>
            </p:custDataLst>
          </p:nvPr>
        </p:nvCxnSpPr>
        <p:spPr>
          <a:xfrm>
            <a:off x="38411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7"/>
            </p:custDataLst>
          </p:nvPr>
        </p:nvCxnSpPr>
        <p:spPr>
          <a:xfrm>
            <a:off x="65208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28"/>
            </p:custDataLst>
          </p:nvPr>
        </p:nvCxnSpPr>
        <p:spPr>
          <a:xfrm>
            <a:off x="92386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6360.JPGIMG_6360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18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two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博学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2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82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sp>
        <p:nvSpPr>
          <p:cNvPr id="79" name="圆角矩形 78"/>
          <p:cNvSpPr/>
          <p:nvPr userDrawn="1">
            <p:custDataLst>
              <p:tags r:id="rId2"/>
            </p:custDataLst>
          </p:nvPr>
        </p:nvSpPr>
        <p:spPr>
          <a:xfrm>
            <a:off x="1288415" y="1574800"/>
            <a:ext cx="9937750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38100" algn="l" rotWithShape="0">
              <a:srgbClr val="B7282C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圆角矩形 79"/>
          <p:cNvSpPr/>
          <p:nvPr userDrawn="1">
            <p:custDataLst>
              <p:tags r:id="rId3"/>
            </p:custDataLst>
          </p:nvPr>
        </p:nvSpPr>
        <p:spPr>
          <a:xfrm>
            <a:off x="1288415" y="3060700"/>
            <a:ext cx="9937750" cy="1364615"/>
          </a:xfrm>
          <a:prstGeom prst="roundRect">
            <a:avLst/>
          </a:prstGeom>
          <a:gradFill>
            <a:gsLst>
              <a:gs pos="0">
                <a:srgbClr val="B7282C"/>
              </a:gs>
              <a:gs pos="100000">
                <a:srgbClr val="CA5F64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328C7">
                <a:alpha val="1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1" name="圆角矩形 80"/>
          <p:cNvSpPr/>
          <p:nvPr userDrawn="1">
            <p:custDataLst>
              <p:tags r:id="rId4"/>
            </p:custDataLst>
          </p:nvPr>
        </p:nvSpPr>
        <p:spPr>
          <a:xfrm>
            <a:off x="1289050" y="1574165"/>
            <a:ext cx="6670675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2" name="圆角矩形 81"/>
          <p:cNvSpPr/>
          <p:nvPr userDrawn="1">
            <p:custDataLst>
              <p:tags r:id="rId5"/>
            </p:custDataLst>
          </p:nvPr>
        </p:nvSpPr>
        <p:spPr>
          <a:xfrm>
            <a:off x="1288415" y="4546600"/>
            <a:ext cx="9937750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38100" algn="l" rotWithShape="0">
              <a:srgbClr val="B7282C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3" name="文本框 82"/>
          <p:cNvSpPr txBox="1"/>
          <p:nvPr userDrawn="1">
            <p:custDataLst>
              <p:tags r:id="rId6"/>
            </p:custDataLst>
          </p:nvPr>
        </p:nvSpPr>
        <p:spPr>
          <a:xfrm>
            <a:off x="1602740" y="17960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B7282C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</a:p>
        </p:txBody>
      </p:sp>
      <p:sp>
        <p:nvSpPr>
          <p:cNvPr id="84" name="文本框 83"/>
          <p:cNvSpPr txBox="1"/>
          <p:nvPr userDrawn="1">
            <p:custDataLst>
              <p:tags r:id="rId7"/>
            </p:custDataLst>
          </p:nvPr>
        </p:nvSpPr>
        <p:spPr>
          <a:xfrm>
            <a:off x="1731645" y="19037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85" name="圆角矩形 84"/>
          <p:cNvSpPr/>
          <p:nvPr userDrawn="1">
            <p:custDataLst>
              <p:tags r:id="rId8"/>
            </p:custDataLst>
          </p:nvPr>
        </p:nvSpPr>
        <p:spPr>
          <a:xfrm>
            <a:off x="1288415" y="4547235"/>
            <a:ext cx="6670675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6" name="文本框 85"/>
          <p:cNvSpPr txBox="1"/>
          <p:nvPr userDrawn="1">
            <p:custDataLst>
              <p:tags r:id="rId9"/>
            </p:custDataLst>
          </p:nvPr>
        </p:nvSpPr>
        <p:spPr>
          <a:xfrm>
            <a:off x="1602740" y="32819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972228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</a:p>
        </p:txBody>
      </p:sp>
      <p:sp>
        <p:nvSpPr>
          <p:cNvPr id="87" name="文本框 86"/>
          <p:cNvSpPr txBox="1"/>
          <p:nvPr userDrawn="1">
            <p:custDataLst>
              <p:tags r:id="rId10"/>
            </p:custDataLst>
          </p:nvPr>
        </p:nvSpPr>
        <p:spPr>
          <a:xfrm>
            <a:off x="1731645" y="33896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88" name="文本框 87"/>
          <p:cNvSpPr txBox="1"/>
          <p:nvPr userDrawn="1">
            <p:custDataLst>
              <p:tags r:id="rId11"/>
            </p:custDataLst>
          </p:nvPr>
        </p:nvSpPr>
        <p:spPr>
          <a:xfrm>
            <a:off x="1602740" y="47678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B7282C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</a:p>
        </p:txBody>
      </p:sp>
      <p:sp>
        <p:nvSpPr>
          <p:cNvPr id="89" name="文本框 88"/>
          <p:cNvSpPr txBox="1"/>
          <p:nvPr userDrawn="1">
            <p:custDataLst>
              <p:tags r:id="rId12"/>
            </p:custDataLst>
          </p:nvPr>
        </p:nvSpPr>
        <p:spPr>
          <a:xfrm>
            <a:off x="1731645" y="48755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90" name="文本框 89"/>
          <p:cNvSpPr txBox="1"/>
          <p:nvPr userDrawn="1">
            <p:custDataLst>
              <p:tags r:id="rId13"/>
            </p:custDataLst>
          </p:nvPr>
        </p:nvSpPr>
        <p:spPr>
          <a:xfrm>
            <a:off x="8496300" y="210439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</a:p>
        </p:txBody>
      </p:sp>
      <p:sp>
        <p:nvSpPr>
          <p:cNvPr id="91" name="文本框 90"/>
          <p:cNvSpPr txBox="1"/>
          <p:nvPr userDrawn="1">
            <p:custDataLst>
              <p:tags r:id="rId14"/>
            </p:custDataLst>
          </p:nvPr>
        </p:nvSpPr>
        <p:spPr>
          <a:xfrm>
            <a:off x="9181465" y="3589655"/>
            <a:ext cx="1112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添加关键字</a:t>
            </a:r>
          </a:p>
        </p:txBody>
      </p:sp>
      <p:sp>
        <p:nvSpPr>
          <p:cNvPr id="92" name="文本框 91"/>
          <p:cNvSpPr txBox="1"/>
          <p:nvPr userDrawn="1">
            <p:custDataLst>
              <p:tags r:id="rId15"/>
            </p:custDataLst>
          </p:nvPr>
        </p:nvSpPr>
        <p:spPr>
          <a:xfrm>
            <a:off x="8496300" y="50749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</a:p>
        </p:txBody>
      </p:sp>
      <p:sp>
        <p:nvSpPr>
          <p:cNvPr id="93" name="椭圆 92"/>
          <p:cNvSpPr/>
          <p:nvPr userDrawn="1">
            <p:custDataLst>
              <p:tags r:id="rId16"/>
            </p:custDataLst>
          </p:nvPr>
        </p:nvSpPr>
        <p:spPr>
          <a:xfrm>
            <a:off x="7684770" y="3060700"/>
            <a:ext cx="1391920" cy="1391920"/>
          </a:xfrm>
          <a:prstGeom prst="ellipse">
            <a:avLst/>
          </a:prstGeom>
          <a:gradFill>
            <a:gsLst>
              <a:gs pos="0">
                <a:schemeClr val="bg2">
                  <a:lumMod val="95000"/>
                  <a:alpha val="67000"/>
                </a:schemeClr>
              </a:gs>
              <a:gs pos="100000">
                <a:srgbClr val="CA5F6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</a:t>
            </a:r>
          </a:p>
        </p:txBody>
      </p:sp>
      <p:sp>
        <p:nvSpPr>
          <p:cNvPr id="95" name="文本框 94"/>
          <p:cNvSpPr txBox="1"/>
          <p:nvPr userDrawn="1">
            <p:custDataLst>
              <p:tags r:id="rId17"/>
            </p:custDataLst>
          </p:nvPr>
        </p:nvSpPr>
        <p:spPr>
          <a:xfrm>
            <a:off x="2834640" y="1770380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sp>
        <p:nvSpPr>
          <p:cNvPr id="96" name="文本框 95"/>
          <p:cNvSpPr txBox="1"/>
          <p:nvPr userDrawn="1">
            <p:custDataLst>
              <p:tags r:id="rId18"/>
            </p:custDataLst>
          </p:nvPr>
        </p:nvSpPr>
        <p:spPr>
          <a:xfrm>
            <a:off x="2834640" y="3249295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sp>
        <p:nvSpPr>
          <p:cNvPr id="97" name="文本框 96"/>
          <p:cNvSpPr txBox="1"/>
          <p:nvPr userDrawn="1">
            <p:custDataLst>
              <p:tags r:id="rId19"/>
            </p:custDataLst>
          </p:nvPr>
        </p:nvSpPr>
        <p:spPr>
          <a:xfrm>
            <a:off x="2834640" y="4672330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pic>
        <p:nvPicPr>
          <p:cNvPr id="12" name="图片 11" descr="建筑剪影-3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0" y="3327400"/>
            <a:ext cx="1972310" cy="1045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94359" y="1755140"/>
            <a:ext cx="10803281" cy="4461076"/>
            <a:chOff x="1495" y="2279"/>
            <a:chExt cx="16342" cy="6748"/>
          </a:xfrm>
        </p:grpSpPr>
        <p:sp>
          <p:nvSpPr>
            <p:cNvPr id="66" name="圆角矩形 65"/>
            <p:cNvSpPr/>
            <p:nvPr>
              <p:custDataLst>
                <p:tags r:id="rId3"/>
              </p:custDataLst>
            </p:nvPr>
          </p:nvSpPr>
          <p:spPr>
            <a:xfrm>
              <a:off x="1495" y="5612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4"/>
              </p:custDataLst>
            </p:nvPr>
          </p:nvSpPr>
          <p:spPr>
            <a:xfrm>
              <a:off x="1644" y="6547"/>
              <a:ext cx="2459" cy="16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68" name="圆角矩形 67"/>
            <p:cNvSpPr/>
            <p:nvPr>
              <p:custDataLst>
                <p:tags r:id="rId5"/>
              </p:custDataLst>
            </p:nvPr>
          </p:nvSpPr>
          <p:spPr>
            <a:xfrm>
              <a:off x="4893" y="6523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6"/>
              </p:custDataLst>
            </p:nvPr>
          </p:nvSpPr>
          <p:spPr>
            <a:xfrm>
              <a:off x="5001" y="7438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70" name="圆角矩形 69"/>
            <p:cNvSpPr/>
            <p:nvPr>
              <p:custDataLst>
                <p:tags r:id="rId7"/>
              </p:custDataLst>
            </p:nvPr>
          </p:nvSpPr>
          <p:spPr>
            <a:xfrm>
              <a:off x="8290" y="6810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8"/>
              </p:custDataLst>
            </p:nvPr>
          </p:nvSpPr>
          <p:spPr>
            <a:xfrm>
              <a:off x="8398" y="7759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9"/>
              </p:custDataLst>
            </p:nvPr>
          </p:nvGrpSpPr>
          <p:grpSpPr>
            <a:xfrm>
              <a:off x="3528" y="3099"/>
              <a:ext cx="12336" cy="3091"/>
              <a:chOff x="2240280" y="1967828"/>
              <a:chExt cx="7833360" cy="1962994"/>
            </a:xfrm>
          </p:grpSpPr>
          <p:sp>
            <p:nvSpPr>
              <p:cNvPr id="58" name="椭圆 57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8872" y="2870578"/>
                <a:ext cx="4471416" cy="640080"/>
              </a:xfrm>
              <a:prstGeom prst="ellipse">
                <a:avLst/>
              </a:prstGeom>
              <a:gradFill>
                <a:gsLst>
                  <a:gs pos="10000">
                    <a:srgbClr val="CA5F64">
                      <a:alpha val="0"/>
                    </a:srgbClr>
                  </a:gs>
                  <a:gs pos="99000">
                    <a:srgbClr val="CA5F64">
                      <a:alpha val="19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1" name="椭圆 60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40280" y="1967828"/>
                <a:ext cx="7833360" cy="1862434"/>
              </a:xfrm>
              <a:prstGeom prst="ellipse">
                <a:avLst/>
              </a:prstGeom>
              <a:noFill/>
              <a:ln w="28575">
                <a:gradFill>
                  <a:gsLst>
                    <a:gs pos="39000">
                      <a:srgbClr val="CA5F64">
                        <a:alpha val="0"/>
                      </a:srgbClr>
                    </a:gs>
                    <a:gs pos="100000">
                      <a:srgbClr val="CA5F6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2" name="椭圆 6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08885" y="3224997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3" name="椭圆 62"/>
              <p:cNvSpPr/>
              <p:nvPr>
                <p:custDataLst>
                  <p:tags r:id="rId20"/>
                </p:custDataLst>
              </p:nvPr>
            </p:nvSpPr>
            <p:spPr>
              <a:xfrm>
                <a:off x="4294393" y="3639400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4" name="椭圆 63"/>
              <p:cNvSpPr/>
              <p:nvPr>
                <p:custDataLst>
                  <p:tags r:id="rId21"/>
                </p:custDataLst>
              </p:nvPr>
            </p:nvSpPr>
            <p:spPr>
              <a:xfrm>
                <a:off x="6079901" y="3761462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5" name="椭圆 64"/>
              <p:cNvSpPr/>
              <p:nvPr>
                <p:custDataLst>
                  <p:tags r:id="rId22"/>
                </p:custDataLst>
              </p:nvPr>
            </p:nvSpPr>
            <p:spPr>
              <a:xfrm>
                <a:off x="9650915" y="3238645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2" name="椭圆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7865408" y="3653048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3" name="圆角矩形 72"/>
            <p:cNvSpPr/>
            <p:nvPr>
              <p:custDataLst>
                <p:tags r:id="rId10"/>
              </p:custDataLst>
            </p:nvPr>
          </p:nvSpPr>
          <p:spPr>
            <a:xfrm>
              <a:off x="11687" y="6626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73"/>
            <p:cNvSpPr txBox="1"/>
            <p:nvPr>
              <p:custDataLst>
                <p:tags r:id="rId11"/>
              </p:custDataLst>
            </p:nvPr>
          </p:nvSpPr>
          <p:spPr>
            <a:xfrm>
              <a:off x="11787" y="7563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75" name="圆角矩形 74"/>
            <p:cNvSpPr/>
            <p:nvPr>
              <p:custDataLst>
                <p:tags r:id="rId12"/>
              </p:custDataLst>
            </p:nvPr>
          </p:nvSpPr>
          <p:spPr>
            <a:xfrm>
              <a:off x="15084" y="5612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13"/>
              </p:custDataLst>
            </p:nvPr>
          </p:nvSpPr>
          <p:spPr>
            <a:xfrm>
              <a:off x="15332" y="6549"/>
              <a:ext cx="2459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14"/>
              </p:custDataLst>
            </p:nvPr>
          </p:nvSpPr>
          <p:spPr>
            <a:xfrm>
              <a:off x="6850" y="4092"/>
              <a:ext cx="5717" cy="1008"/>
            </a:xfrm>
            <a:prstGeom prst="ellipse">
              <a:avLst/>
            </a:prstGeom>
            <a:gradFill>
              <a:gsLst>
                <a:gs pos="0">
                  <a:srgbClr val="CA5F64">
                    <a:alpha val="0"/>
                  </a:srgbClr>
                </a:gs>
                <a:gs pos="100000">
                  <a:srgbClr val="CA5F64">
                    <a:alpha val="36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椭圆 76"/>
            <p:cNvSpPr/>
            <p:nvPr>
              <p:custDataLst>
                <p:tags r:id="rId15"/>
              </p:custDataLst>
            </p:nvPr>
          </p:nvSpPr>
          <p:spPr>
            <a:xfrm>
              <a:off x="8342" y="2279"/>
              <a:ext cx="2687" cy="2559"/>
            </a:xfrm>
            <a:prstGeom prst="ellipse">
              <a:avLst/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16"/>
              </p:custDataLst>
            </p:nvPr>
          </p:nvSpPr>
          <p:spPr>
            <a:xfrm>
              <a:off x="8765" y="3329"/>
              <a:ext cx="1888" cy="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V="1">
            <a:off x="1188720" y="752475"/>
            <a:ext cx="2834005" cy="247015"/>
            <a:chOff x="996" y="1913"/>
            <a:chExt cx="3928" cy="389"/>
          </a:xfrm>
        </p:grpSpPr>
        <p:sp>
          <p:nvSpPr>
            <p:cNvPr id="2" name="平行四边形 1"/>
            <p:cNvSpPr/>
            <p:nvPr/>
          </p:nvSpPr>
          <p:spPr>
            <a:xfrm flipH="1">
              <a:off x="1596" y="1913"/>
              <a:ext cx="2279" cy="198"/>
            </a:xfrm>
            <a:prstGeom prst="parallelogram">
              <a:avLst>
                <a:gd name="adj" fmla="val 69675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平行四边形 46"/>
            <p:cNvSpPr/>
            <p:nvPr/>
          </p:nvSpPr>
          <p:spPr>
            <a:xfrm flipH="1">
              <a:off x="996" y="2025"/>
              <a:ext cx="3928" cy="277"/>
            </a:xfrm>
            <a:prstGeom prst="parallelogram">
              <a:avLst>
                <a:gd name="adj" fmla="val 87364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>
                    <a:alpha val="3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3815715" y="3695065"/>
            <a:ext cx="7584440" cy="1908175"/>
            <a:chOff x="6084" y="6544"/>
            <a:chExt cx="11944" cy="3005"/>
          </a:xfrm>
        </p:grpSpPr>
        <p:pic>
          <p:nvPicPr>
            <p:cNvPr id="52" name="图片 51" descr="D:/冯益/2024/江理工/ppt模版/资料/学校风景/IMG_7764.JPGIMG_776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52"/>
            <a:stretch>
              <a:fillRect/>
            </a:stretch>
          </p:blipFill>
          <p:spPr>
            <a:xfrm>
              <a:off x="6084" y="6544"/>
              <a:ext cx="11944" cy="3005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6089" y="6553"/>
              <a:ext cx="11939" cy="2988"/>
            </a:xfrm>
            <a:prstGeom prst="rect">
              <a:avLst/>
            </a:prstGeom>
            <a:gradFill>
              <a:gsLst>
                <a:gs pos="100000">
                  <a:srgbClr val="942322">
                    <a:alpha val="25000"/>
                  </a:srgbClr>
                </a:gs>
                <a:gs pos="0">
                  <a:srgbClr val="942322">
                    <a:alpha val="84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矩形 53"/>
          <p:cNvSpPr/>
          <p:nvPr/>
        </p:nvSpPr>
        <p:spPr>
          <a:xfrm flipH="1">
            <a:off x="791210" y="3693160"/>
            <a:ext cx="2957830" cy="1910080"/>
          </a:xfrm>
          <a:prstGeom prst="rect">
            <a:avLst/>
          </a:prstGeom>
          <a:solidFill>
            <a:srgbClr val="992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1706880" y="4044950"/>
            <a:ext cx="1097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</a:t>
            </a: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标题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408305" y="1596390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tx1">
                    <a:lumMod val="65000"/>
                    <a:lumOff val="3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“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1283335" y="1978025"/>
            <a:ext cx="617728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4006215" y="3845560"/>
            <a:ext cx="20720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fontAlgn="auto">
              <a:lnSpc>
                <a:spcPct val="300000"/>
              </a:lnSpc>
            </a:pPr>
            <a:r>
              <a:rPr lang="en-US" altLang="zh-CN" sz="1000" cap="all">
                <a:solidFill>
                  <a:schemeClr val="bg1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SHURU</a:t>
            </a:r>
          </a:p>
          <a:p>
            <a:pPr algn="dist" fontAlgn="auto">
              <a:lnSpc>
                <a:spcPct val="300000"/>
              </a:lnSpc>
            </a:pPr>
            <a:r>
              <a:rPr lang="en-US" altLang="zh-CN" sz="1000" cap="all">
                <a:solidFill>
                  <a:schemeClr val="bg1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BIAOTI</a:t>
            </a:r>
          </a:p>
        </p:txBody>
      </p:sp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7895590" y="1611630"/>
            <a:ext cx="1753870" cy="1753870"/>
          </a:xfrm>
          <a:prstGeom prst="ellipse">
            <a:avLst/>
          </a:prstGeom>
          <a:solidFill>
            <a:srgbClr val="E9CB85"/>
          </a:solidFill>
          <a:ln w="762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</a:endParaRPr>
          </a:p>
        </p:txBody>
      </p:sp>
      <p:sp>
        <p:nvSpPr>
          <p:cNvPr id="60" name="椭圆 59"/>
          <p:cNvSpPr/>
          <p:nvPr>
            <p:custDataLst>
              <p:tags r:id="rId3"/>
            </p:custDataLst>
          </p:nvPr>
        </p:nvSpPr>
        <p:spPr>
          <a:xfrm>
            <a:off x="9406255" y="1611630"/>
            <a:ext cx="1753870" cy="1753870"/>
          </a:xfrm>
          <a:prstGeom prst="ellipse">
            <a:avLst/>
          </a:prstGeom>
          <a:solidFill>
            <a:srgbClr val="B7282C"/>
          </a:solidFill>
          <a:ln w="762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</a:endParaRPr>
          </a:p>
        </p:txBody>
      </p: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9734550" y="2318385"/>
            <a:ext cx="110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5"/>
            </p:custDataLst>
          </p:nvPr>
        </p:nvSpPr>
        <p:spPr>
          <a:xfrm>
            <a:off x="8220075" y="2318385"/>
            <a:ext cx="110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pic>
        <p:nvPicPr>
          <p:cNvPr id="4" name="图片 3" descr="建筑剪影-色块-35"/>
          <p:cNvPicPr>
            <a:picLocks noChangeAspect="1"/>
          </p:cNvPicPr>
          <p:nvPr/>
        </p:nvPicPr>
        <p:blipFill>
          <a:blip r:embed="rId8" cstate="hq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070" y="6013450"/>
            <a:ext cx="3728085" cy="74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82631" y="1727519"/>
            <a:ext cx="3005559" cy="4324962"/>
            <a:chOff x="882631" y="1727519"/>
            <a:chExt cx="3005559" cy="4324962"/>
          </a:xfrm>
        </p:grpSpPr>
        <p:sp>
          <p:nvSpPr>
            <p:cNvPr id="3" name="文本框 2"/>
            <p:cNvSpPr txBox="1"/>
            <p:nvPr/>
          </p:nvSpPr>
          <p:spPr>
            <a:xfrm>
              <a:off x="1893166" y="1727519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82631" y="2218462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93166" y="4177873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82631" y="4668816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83166" y="1727519"/>
            <a:ext cx="3005559" cy="4324962"/>
            <a:chOff x="8383166" y="1727519"/>
            <a:chExt cx="3005559" cy="4324962"/>
          </a:xfrm>
        </p:grpSpPr>
        <p:sp>
          <p:nvSpPr>
            <p:cNvPr id="13" name="文本框 12"/>
            <p:cNvSpPr txBox="1"/>
            <p:nvPr/>
          </p:nvSpPr>
          <p:spPr>
            <a:xfrm>
              <a:off x="8383166" y="1727519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83166" y="2218462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383166" y="4177873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383166" y="4668816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089381" y="1538213"/>
            <a:ext cx="4092594" cy="4092594"/>
            <a:chOff x="4089381" y="1538213"/>
            <a:chExt cx="4092594" cy="4092594"/>
          </a:xfrm>
        </p:grpSpPr>
        <p:sp>
          <p:nvSpPr>
            <p:cNvPr id="17" name="空心弧 16"/>
            <p:cNvSpPr/>
            <p:nvPr/>
          </p:nvSpPr>
          <p:spPr>
            <a:xfrm rot="2700000">
              <a:off x="4514967" y="1963798"/>
              <a:ext cx="3241425" cy="3241425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rgbClr val="FCCCB6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空心弧 17"/>
            <p:cNvSpPr/>
            <p:nvPr/>
          </p:nvSpPr>
          <p:spPr>
            <a:xfrm rot="2700000">
              <a:off x="4514967" y="1963798"/>
              <a:ext cx="3241425" cy="3241425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rgbClr val="FCCCB6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18"/>
            <p:cNvSpPr/>
            <p:nvPr/>
          </p:nvSpPr>
          <p:spPr>
            <a:xfrm>
              <a:off x="4089381" y="1538213"/>
              <a:ext cx="4092594" cy="4092594"/>
            </a:xfrm>
            <a:prstGeom prst="ellipse">
              <a:avLst/>
            </a:prstGeom>
            <a:gradFill flip="none" rotWithShape="1">
              <a:gsLst>
                <a:gs pos="0">
                  <a:srgbClr val="FFE1E1"/>
                </a:gs>
                <a:gs pos="33000">
                  <a:srgbClr val="FFF9F5">
                    <a:alpha val="0"/>
                  </a:srgbClr>
                </a:gs>
                <a:gs pos="99083">
                  <a:srgbClr val="FFE1E1"/>
                </a:gs>
                <a:gs pos="65000">
                  <a:srgbClr val="FFF9F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588909" y="2037741"/>
              <a:ext cx="3093539" cy="3093539"/>
              <a:chOff x="4588909" y="2037741"/>
              <a:chExt cx="3093539" cy="309353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588909" y="2037741"/>
                <a:ext cx="3093539" cy="3093539"/>
                <a:chOff x="4549230" y="2070766"/>
                <a:chExt cx="3093539" cy="3093539"/>
              </a:xfrm>
            </p:grpSpPr>
            <p:sp>
              <p:nvSpPr>
                <p:cNvPr id="47" name="任意多边形: 形状 15"/>
                <p:cNvSpPr/>
                <p:nvPr/>
              </p:nvSpPr>
              <p:spPr>
                <a:xfrm>
                  <a:off x="5130680" y="2652215"/>
                  <a:ext cx="1930640" cy="1930640"/>
                </a:xfrm>
                <a:custGeom>
                  <a:avLst/>
                  <a:gdLst>
                    <a:gd name="connsiteX0" fmla="*/ 0 w 1492580"/>
                    <a:gd name="connsiteY0" fmla="*/ 746290 h 1492580"/>
                    <a:gd name="connsiteX1" fmla="*/ 746290 w 1492580"/>
                    <a:gd name="connsiteY1" fmla="*/ 0 h 1492580"/>
                    <a:gd name="connsiteX2" fmla="*/ 1492580 w 1492580"/>
                    <a:gd name="connsiteY2" fmla="*/ 746290 h 1492580"/>
                    <a:gd name="connsiteX3" fmla="*/ 746290 w 1492580"/>
                    <a:gd name="connsiteY3" fmla="*/ 1492580 h 1492580"/>
                    <a:gd name="connsiteX4" fmla="*/ 0 w 1492580"/>
                    <a:gd name="connsiteY4" fmla="*/ 746290 h 1492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2580" h="1492580">
                      <a:moveTo>
                        <a:pt x="0" y="746290"/>
                      </a:moveTo>
                      <a:cubicBezTo>
                        <a:pt x="0" y="334125"/>
                        <a:pt x="334125" y="0"/>
                        <a:pt x="746290" y="0"/>
                      </a:cubicBezTo>
                      <a:cubicBezTo>
                        <a:pt x="1158455" y="0"/>
                        <a:pt x="1492580" y="334125"/>
                        <a:pt x="1492580" y="746290"/>
                      </a:cubicBezTo>
                      <a:cubicBezTo>
                        <a:pt x="1492580" y="1158455"/>
                        <a:pt x="1158455" y="1492580"/>
                        <a:pt x="746290" y="1492580"/>
                      </a:cubicBezTo>
                      <a:cubicBezTo>
                        <a:pt x="334125" y="1492580"/>
                        <a:pt x="0" y="1158455"/>
                        <a:pt x="0" y="74629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9525">
                  <a:solidFill>
                    <a:srgbClr val="FEEEDF"/>
                  </a:solidFill>
                </a:ln>
                <a:effectLst>
                  <a:outerShdw blurRad="190500" dist="127000" dir="5400000" algn="t" rotWithShape="0">
                    <a:srgbClr val="FFD7D7">
                      <a:alpha val="14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: 形状 16"/>
                <p:cNvSpPr/>
                <p:nvPr/>
              </p:nvSpPr>
              <p:spPr>
                <a:xfrm>
                  <a:off x="6788071" y="2070766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任意多边形: 形状 17"/>
                <p:cNvSpPr/>
                <p:nvPr/>
              </p:nvSpPr>
              <p:spPr>
                <a:xfrm>
                  <a:off x="6788071" y="4309607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任意多边形: 形状 18"/>
                <p:cNvSpPr/>
                <p:nvPr/>
              </p:nvSpPr>
              <p:spPr>
                <a:xfrm>
                  <a:off x="4549230" y="4309607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任意多边形: 形状 19"/>
                <p:cNvSpPr/>
                <p:nvPr/>
              </p:nvSpPr>
              <p:spPr>
                <a:xfrm>
                  <a:off x="4549230" y="2070766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63" name="文本框 62"/>
              <p:cNvSpPr txBox="1"/>
              <p:nvPr/>
            </p:nvSpPr>
            <p:spPr>
              <a:xfrm>
                <a:off x="5315824" y="2928556"/>
                <a:ext cx="1639708" cy="1322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4000" b="1" dirty="0">
                    <a:gradFill>
                      <a:gsLst>
                        <a:gs pos="100000">
                          <a:srgbClr val="912D2E"/>
                        </a:gs>
                        <a:gs pos="0">
                          <a:srgbClr val="B7393C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输入标题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4637391" y="2243782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01</a:t>
                </a: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4637391" y="4481760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02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6876234" y="2243782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03</a:t>
                </a: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6876234" y="4481760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04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9109.JPGIMG_9109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</a:t>
              </a:r>
              <a:r>
                <a:rPr lang="en-US" altLang="zh-CN" sz="400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three</a:t>
              </a:r>
              <a:endParaRPr lang="en-US" altLang="zh-CN" sz="4000" b="0" cap="all" dirty="0">
                <a:ln w="12700">
                  <a:gradFill>
                    <a:gsLst>
                      <a:gs pos="0">
                        <a:srgbClr val="C00000">
                          <a:alpha val="34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笃行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3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63040" y="3676015"/>
            <a:ext cx="9265920" cy="272415"/>
          </a:xfrm>
          <a:prstGeom prst="rect">
            <a:avLst/>
          </a:prstGeom>
          <a:gradFill>
            <a:gsLst>
              <a:gs pos="100000">
                <a:srgbClr val="CA5F64">
                  <a:alpha val="0"/>
                </a:srgbClr>
              </a:gs>
              <a:gs pos="1000">
                <a:srgbClr val="CA5F64">
                  <a:alpha val="0"/>
                </a:srgbClr>
              </a:gs>
              <a:gs pos="56000">
                <a:srgbClr val="CA5F64">
                  <a:alpha val="19000"/>
                </a:srgbClr>
              </a:gs>
            </a:gsLst>
            <a:lin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4853" y="3228340"/>
            <a:ext cx="10716895" cy="3683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A5F64">
                  <a:alpha val="70000"/>
                </a:srgbClr>
              </a:gs>
              <a:gs pos="0">
                <a:srgbClr val="CA5F64">
                  <a:alpha val="70000"/>
                </a:srgbClr>
              </a:gs>
              <a:gs pos="50000">
                <a:srgbClr val="B7282C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166745" y="3336925"/>
            <a:ext cx="5857875" cy="150495"/>
            <a:chOff x="2840" y="5468"/>
            <a:chExt cx="10287" cy="264"/>
          </a:xfrm>
          <a:solidFill>
            <a:srgbClr val="B7282C"/>
          </a:solidFill>
        </p:grpSpPr>
        <p:sp>
          <p:nvSpPr>
            <p:cNvPr id="8" name="椭圆 7"/>
            <p:cNvSpPr/>
            <p:nvPr/>
          </p:nvSpPr>
          <p:spPr>
            <a:xfrm>
              <a:off x="2840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181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522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863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861820" y="2339340"/>
            <a:ext cx="842645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374005" y="175196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177165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 flipH="1">
            <a:off x="1303655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42" name="文本框 41"/>
          <p:cNvSpPr txBox="1"/>
          <p:nvPr>
            <p:custDataLst>
              <p:tags r:id="rId5"/>
            </p:custDataLst>
          </p:nvPr>
        </p:nvSpPr>
        <p:spPr>
          <a:xfrm flipH="1">
            <a:off x="173482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8" name="文本框 57"/>
          <p:cNvSpPr txBox="1"/>
          <p:nvPr>
            <p:custDataLst>
              <p:tags r:id="rId6"/>
            </p:custDataLst>
          </p:nvPr>
        </p:nvSpPr>
        <p:spPr>
          <a:xfrm>
            <a:off x="431482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7"/>
            </p:custDataLst>
          </p:nvPr>
        </p:nvSpPr>
        <p:spPr>
          <a:xfrm flipH="1">
            <a:off x="3846830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0" name="文本框 59"/>
          <p:cNvSpPr txBox="1"/>
          <p:nvPr>
            <p:custDataLst>
              <p:tags r:id="rId8"/>
            </p:custDataLst>
          </p:nvPr>
        </p:nvSpPr>
        <p:spPr>
          <a:xfrm flipH="1">
            <a:off x="427799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685800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0"/>
            </p:custDataLst>
          </p:nvPr>
        </p:nvSpPr>
        <p:spPr>
          <a:xfrm flipH="1">
            <a:off x="6390005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4" name="文本框 63"/>
          <p:cNvSpPr txBox="1"/>
          <p:nvPr>
            <p:custDataLst>
              <p:tags r:id="rId11"/>
            </p:custDataLst>
          </p:nvPr>
        </p:nvSpPr>
        <p:spPr>
          <a:xfrm flipH="1">
            <a:off x="682117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6" name="文本框 65"/>
          <p:cNvSpPr txBox="1"/>
          <p:nvPr>
            <p:custDataLst>
              <p:tags r:id="rId12"/>
            </p:custDataLst>
          </p:nvPr>
        </p:nvSpPr>
        <p:spPr>
          <a:xfrm>
            <a:off x="940117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13"/>
            </p:custDataLst>
          </p:nvPr>
        </p:nvSpPr>
        <p:spPr>
          <a:xfrm flipH="1">
            <a:off x="8933180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8" name="文本框 67"/>
          <p:cNvSpPr txBox="1"/>
          <p:nvPr>
            <p:custDataLst>
              <p:tags r:id="rId14"/>
            </p:custDataLst>
          </p:nvPr>
        </p:nvSpPr>
        <p:spPr>
          <a:xfrm flipH="1">
            <a:off x="936434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弧形 6"/>
          <p:cNvSpPr/>
          <p:nvPr/>
        </p:nvSpPr>
        <p:spPr>
          <a:xfrm>
            <a:off x="2746375" y="1946275"/>
            <a:ext cx="3642360" cy="3642360"/>
          </a:xfrm>
          <a:prstGeom prst="arc">
            <a:avLst>
              <a:gd name="adj1" fmla="val 13105451"/>
              <a:gd name="adj2" fmla="val 7434973"/>
            </a:avLst>
          </a:prstGeom>
          <a:ln w="12700">
            <a:gradFill>
              <a:gsLst>
                <a:gs pos="26000">
                  <a:srgbClr val="FAFBFD"/>
                </a:gs>
                <a:gs pos="100000">
                  <a:srgbClr val="C00000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同心圆 57"/>
          <p:cNvSpPr/>
          <p:nvPr/>
        </p:nvSpPr>
        <p:spPr>
          <a:xfrm flipH="1">
            <a:off x="4843145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rgbClr val="E6EDF3">
                  <a:alpha val="36000"/>
                </a:srgbClr>
              </a:gs>
              <a:gs pos="66000">
                <a:srgbClr val="E6EDF3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-12700" y="2742565"/>
            <a:ext cx="5561965" cy="227203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80" h="4200">
                <a:moveTo>
                  <a:pt x="0" y="1"/>
                </a:moveTo>
                <a:lnTo>
                  <a:pt x="4481" y="1"/>
                </a:lnTo>
                <a:lnTo>
                  <a:pt x="4537" y="0"/>
                </a:lnTo>
                <a:lnTo>
                  <a:pt x="4593" y="1"/>
                </a:lnTo>
                <a:lnTo>
                  <a:pt x="4595" y="1"/>
                </a:lnTo>
                <a:lnTo>
                  <a:pt x="8179" y="1"/>
                </a:lnTo>
                <a:lnTo>
                  <a:pt x="8235" y="0"/>
                </a:lnTo>
                <a:cubicBezTo>
                  <a:pt x="9387" y="-34"/>
                  <a:pt x="10306" y="1126"/>
                  <a:pt x="10279" y="2050"/>
                </a:cubicBezTo>
                <a:lnTo>
                  <a:pt x="10278" y="2100"/>
                </a:lnTo>
                <a:lnTo>
                  <a:pt x="10279" y="2156"/>
                </a:lnTo>
                <a:cubicBezTo>
                  <a:pt x="10313" y="3308"/>
                  <a:pt x="9152" y="4226"/>
                  <a:pt x="8230" y="4199"/>
                </a:cubicBezTo>
                <a:lnTo>
                  <a:pt x="8179" y="4198"/>
                </a:lnTo>
                <a:lnTo>
                  <a:pt x="4571" y="4198"/>
                </a:lnTo>
                <a:lnTo>
                  <a:pt x="4532" y="4199"/>
                </a:lnTo>
                <a:lnTo>
                  <a:pt x="4481" y="4198"/>
                </a:lnTo>
                <a:lnTo>
                  <a:pt x="0" y="4198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6000">
                <a:srgbClr val="F1E3B5">
                  <a:alpha val="100000"/>
                </a:srgbClr>
              </a:gs>
              <a:gs pos="100000">
                <a:srgbClr val="F8FAE5"/>
              </a:gs>
              <a:gs pos="0">
                <a:srgbClr val="E9CB8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-12700" y="2612390"/>
            <a:ext cx="5655310" cy="231013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80" h="4200">
                <a:moveTo>
                  <a:pt x="0" y="1"/>
                </a:moveTo>
                <a:lnTo>
                  <a:pt x="4481" y="1"/>
                </a:lnTo>
                <a:lnTo>
                  <a:pt x="4537" y="0"/>
                </a:lnTo>
                <a:lnTo>
                  <a:pt x="4593" y="1"/>
                </a:lnTo>
                <a:lnTo>
                  <a:pt x="4595" y="1"/>
                </a:lnTo>
                <a:lnTo>
                  <a:pt x="8179" y="1"/>
                </a:lnTo>
                <a:lnTo>
                  <a:pt x="8235" y="0"/>
                </a:lnTo>
                <a:cubicBezTo>
                  <a:pt x="9387" y="-34"/>
                  <a:pt x="10306" y="1126"/>
                  <a:pt x="10279" y="2050"/>
                </a:cubicBezTo>
                <a:lnTo>
                  <a:pt x="10278" y="2100"/>
                </a:lnTo>
                <a:lnTo>
                  <a:pt x="10279" y="2156"/>
                </a:lnTo>
                <a:cubicBezTo>
                  <a:pt x="10313" y="3308"/>
                  <a:pt x="9152" y="4226"/>
                  <a:pt x="8230" y="4199"/>
                </a:cubicBezTo>
                <a:lnTo>
                  <a:pt x="8179" y="4198"/>
                </a:lnTo>
                <a:lnTo>
                  <a:pt x="4571" y="4198"/>
                </a:lnTo>
                <a:lnTo>
                  <a:pt x="4532" y="4199"/>
                </a:lnTo>
                <a:lnTo>
                  <a:pt x="4481" y="4198"/>
                </a:lnTo>
                <a:lnTo>
                  <a:pt x="0" y="4198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100000">
                <a:srgbClr val="992322"/>
              </a:gs>
              <a:gs pos="2000">
                <a:srgbClr val="B7393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>
            <p:custDataLst>
              <p:tags r:id="rId2"/>
            </p:custDataLst>
          </p:nvPr>
        </p:nvGrpSpPr>
        <p:grpSpPr>
          <a:xfrm>
            <a:off x="5208270" y="1784985"/>
            <a:ext cx="5466715" cy="744220"/>
            <a:chOff x="8202" y="2811"/>
            <a:chExt cx="8609" cy="1172"/>
          </a:xfrm>
        </p:grpSpPr>
        <p:grpSp>
          <p:nvGrpSpPr>
            <p:cNvPr id="59" name="组合 58"/>
            <p:cNvGrpSpPr/>
            <p:nvPr/>
          </p:nvGrpSpPr>
          <p:grpSpPr>
            <a:xfrm>
              <a:off x="8202" y="2861"/>
              <a:ext cx="1072" cy="1072"/>
              <a:chOff x="7041" y="3286"/>
              <a:chExt cx="1130" cy="1130"/>
            </a:xfrm>
          </p:grpSpPr>
          <p:sp>
            <p:nvSpPr>
              <p:cNvPr id="14" name="椭圆 13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119" y="3580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892" y="2811"/>
              <a:ext cx="6919" cy="1172"/>
              <a:chOff x="9892" y="2811"/>
              <a:chExt cx="6919" cy="1172"/>
            </a:xfrm>
          </p:grpSpPr>
          <p:sp>
            <p:nvSpPr>
              <p:cNvPr id="44" name="任意多边形 43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9892" y="281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10255" y="2938"/>
                <a:ext cx="6556" cy="919"/>
                <a:chOff x="10044" y="2953"/>
                <a:chExt cx="6556" cy="919"/>
              </a:xfrm>
            </p:grpSpPr>
            <p:sp>
              <p:nvSpPr>
                <p:cNvPr id="41" name="文本框 40"/>
                <p:cNvSpPr txBox="1"/>
                <p:nvPr>
                  <p:custDataLst>
                    <p:tags r:id="rId25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26"/>
                  </p:custDataLst>
                </p:nvPr>
              </p:nvSpPr>
              <p:spPr>
                <a:xfrm flipH="1">
                  <a:off x="1004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7" name="组合 56"/>
          <p:cNvGrpSpPr/>
          <p:nvPr>
            <p:custDataLst>
              <p:tags r:id="rId3"/>
            </p:custDataLst>
          </p:nvPr>
        </p:nvGrpSpPr>
        <p:grpSpPr>
          <a:xfrm>
            <a:off x="5208270" y="4918710"/>
            <a:ext cx="5466715" cy="744220"/>
            <a:chOff x="8202" y="7746"/>
            <a:chExt cx="8609" cy="1172"/>
          </a:xfrm>
        </p:grpSpPr>
        <p:grpSp>
          <p:nvGrpSpPr>
            <p:cNvPr id="8" name="组合 7"/>
            <p:cNvGrpSpPr/>
            <p:nvPr/>
          </p:nvGrpSpPr>
          <p:grpSpPr>
            <a:xfrm>
              <a:off x="8202" y="7796"/>
              <a:ext cx="1072" cy="1072"/>
              <a:chOff x="7041" y="3286"/>
              <a:chExt cx="1130" cy="1130"/>
            </a:xfrm>
          </p:grpSpPr>
          <p:sp>
            <p:nvSpPr>
              <p:cNvPr id="10" name="椭圆 9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119" y="3580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9892" y="7746"/>
              <a:ext cx="6919" cy="1172"/>
              <a:chOff x="9892" y="7716"/>
              <a:chExt cx="6919" cy="1172"/>
            </a:xfrm>
          </p:grpSpPr>
          <p:sp>
            <p:nvSpPr>
              <p:cNvPr id="40" name="任意多边形 39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9892" y="771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5" name="任意多边形 44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9892" y="771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0255" y="7843"/>
                <a:ext cx="6556" cy="919"/>
                <a:chOff x="10044" y="2953"/>
                <a:chExt cx="6556" cy="919"/>
              </a:xfrm>
            </p:grpSpPr>
            <p:sp>
              <p:nvSpPr>
                <p:cNvPr id="29" name="文本框 28"/>
                <p:cNvSpPr txBox="1"/>
                <p:nvPr>
                  <p:custDataLst>
                    <p:tags r:id="rId20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21"/>
                  </p:custDataLst>
                </p:nvPr>
              </p:nvSpPr>
              <p:spPr>
                <a:xfrm flipH="1">
                  <a:off x="1004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5975985" y="2829560"/>
            <a:ext cx="5502910" cy="744220"/>
            <a:chOff x="9411" y="4471"/>
            <a:chExt cx="8666" cy="1172"/>
          </a:xfrm>
        </p:grpSpPr>
        <p:grpSp>
          <p:nvGrpSpPr>
            <p:cNvPr id="13" name="组合 12"/>
            <p:cNvGrpSpPr/>
            <p:nvPr/>
          </p:nvGrpSpPr>
          <p:grpSpPr>
            <a:xfrm>
              <a:off x="9411" y="4521"/>
              <a:ext cx="1072" cy="1072"/>
              <a:chOff x="7041" y="3286"/>
              <a:chExt cx="1130" cy="1130"/>
            </a:xfrm>
          </p:grpSpPr>
          <p:sp>
            <p:nvSpPr>
              <p:cNvPr id="15" name="椭圆 14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119" y="3596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11017" y="4471"/>
              <a:ext cx="7060" cy="1172"/>
              <a:chOff x="10732" y="4446"/>
              <a:chExt cx="7060" cy="1172"/>
            </a:xfrm>
          </p:grpSpPr>
          <p:sp>
            <p:nvSpPr>
              <p:cNvPr id="42" name="任意多边形 41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10732" y="444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6" name="任意多边形 45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10732" y="444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11146" y="4573"/>
                <a:ext cx="6646" cy="919"/>
                <a:chOff x="9954" y="2953"/>
                <a:chExt cx="6646" cy="919"/>
              </a:xfrm>
            </p:grpSpPr>
            <p:sp>
              <p:nvSpPr>
                <p:cNvPr id="32" name="文本框 31"/>
                <p:cNvSpPr txBox="1"/>
                <p:nvPr>
                  <p:custDataLst>
                    <p:tags r:id="rId14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3" name="文本框 32"/>
                <p:cNvSpPr txBox="1"/>
                <p:nvPr>
                  <p:custDataLst>
                    <p:tags r:id="rId15"/>
                  </p:custDataLst>
                </p:nvPr>
              </p:nvSpPr>
              <p:spPr>
                <a:xfrm flipH="1">
                  <a:off x="995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6" name="组合 55"/>
          <p:cNvGrpSpPr/>
          <p:nvPr>
            <p:custDataLst>
              <p:tags r:id="rId5"/>
            </p:custDataLst>
          </p:nvPr>
        </p:nvGrpSpPr>
        <p:grpSpPr>
          <a:xfrm>
            <a:off x="6004560" y="3874135"/>
            <a:ext cx="5474335" cy="744220"/>
            <a:chOff x="9456" y="6131"/>
            <a:chExt cx="8621" cy="1172"/>
          </a:xfrm>
        </p:grpSpPr>
        <p:grpSp>
          <p:nvGrpSpPr>
            <p:cNvPr id="21" name="组合 20"/>
            <p:cNvGrpSpPr/>
            <p:nvPr/>
          </p:nvGrpSpPr>
          <p:grpSpPr>
            <a:xfrm>
              <a:off x="9456" y="6181"/>
              <a:ext cx="1072" cy="1072"/>
              <a:chOff x="7041" y="3286"/>
              <a:chExt cx="1130" cy="1130"/>
            </a:xfrm>
          </p:grpSpPr>
          <p:sp>
            <p:nvSpPr>
              <p:cNvPr id="22" name="椭圆 21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119" y="3564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11017" y="6131"/>
              <a:ext cx="7060" cy="1172"/>
              <a:chOff x="10732" y="6081"/>
              <a:chExt cx="7060" cy="1172"/>
            </a:xfrm>
          </p:grpSpPr>
          <p:sp>
            <p:nvSpPr>
              <p:cNvPr id="43" name="任意多边形 42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10732" y="608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8" name="任意多边形 47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0732" y="608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1122" y="6208"/>
                <a:ext cx="6670" cy="919"/>
                <a:chOff x="9930" y="2953"/>
                <a:chExt cx="6670" cy="919"/>
              </a:xfrm>
            </p:grpSpPr>
            <p:sp>
              <p:nvSpPr>
                <p:cNvPr id="35" name="文本框 34"/>
                <p:cNvSpPr txBox="1"/>
                <p:nvPr>
                  <p:custDataLst>
                    <p:tags r:id="rId8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8" name="文本框 37"/>
                <p:cNvSpPr txBox="1"/>
                <p:nvPr>
                  <p:custDataLst>
                    <p:tags r:id="rId9"/>
                  </p:custDataLst>
                </p:nvPr>
              </p:nvSpPr>
              <p:spPr>
                <a:xfrm flipH="1">
                  <a:off x="9930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pic>
        <p:nvPicPr>
          <p:cNvPr id="2" name="图片 1" descr="logo-红-05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2613025"/>
            <a:ext cx="2435860" cy="22987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29005" y="3719830"/>
            <a:ext cx="375094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09955" y="300863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9005" y="3459480"/>
            <a:ext cx="333121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900" cap="all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SHURUBIAOTI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714375" y="2058670"/>
            <a:ext cx="5259705" cy="781050"/>
          </a:xfrm>
          <a:prstGeom prst="round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714375" y="3048635"/>
            <a:ext cx="5259705" cy="781050"/>
          </a:xfrm>
          <a:prstGeom prst="roundRect">
            <a:avLst/>
          </a:prstGeom>
          <a:noFill/>
          <a:ln w="15875"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714375" y="4038600"/>
            <a:ext cx="5259705" cy="781050"/>
          </a:xfrm>
          <a:prstGeom prst="round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714375" y="5028565"/>
            <a:ext cx="5259705" cy="781050"/>
          </a:xfrm>
          <a:prstGeom prst="roundRect">
            <a:avLst/>
          </a:prstGeom>
          <a:noFill/>
          <a:ln w="15875"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26935" y="4152265"/>
            <a:ext cx="431673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600" b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此处添加详细文本描述，建议与标题相关并符合整体语言风格，语言描述尽量简洁生动。</a:t>
            </a:r>
            <a:endParaRPr lang="zh-CN" altLang="en-US" sz="1600" b="0"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sp>
        <p:nvSpPr>
          <p:cNvPr id="17" name="右大括号 16"/>
          <p:cNvSpPr/>
          <p:nvPr/>
        </p:nvSpPr>
        <p:spPr>
          <a:xfrm>
            <a:off x="6315075" y="2190750"/>
            <a:ext cx="538480" cy="3498850"/>
          </a:xfrm>
          <a:prstGeom prst="rightBrace">
            <a:avLst>
              <a:gd name="adj1" fmla="val 0"/>
              <a:gd name="adj2" fmla="val 50000"/>
            </a:avLst>
          </a:prstGeom>
          <a:noFill/>
          <a:ln w="19050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042035" y="2136140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1042035" y="3122295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1042035" y="4108450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47" name="文本框 46"/>
          <p:cNvSpPr txBox="1"/>
          <p:nvPr>
            <p:custDataLst>
              <p:tags r:id="rId9"/>
            </p:custDataLst>
          </p:nvPr>
        </p:nvSpPr>
        <p:spPr>
          <a:xfrm>
            <a:off x="1042035" y="5094605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60" name="文本框 59"/>
          <p:cNvSpPr txBox="1"/>
          <p:nvPr>
            <p:custDataLst>
              <p:tags r:id="rId10"/>
            </p:custDataLst>
          </p:nvPr>
        </p:nvSpPr>
        <p:spPr>
          <a:xfrm>
            <a:off x="1955165" y="2051685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1955165" y="3041650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2" name="文本框 61"/>
          <p:cNvSpPr txBox="1"/>
          <p:nvPr>
            <p:custDataLst>
              <p:tags r:id="rId12"/>
            </p:custDataLst>
          </p:nvPr>
        </p:nvSpPr>
        <p:spPr>
          <a:xfrm>
            <a:off x="1955165" y="4043045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3" name="文本框 62"/>
          <p:cNvSpPr txBox="1"/>
          <p:nvPr>
            <p:custDataLst>
              <p:tags r:id="rId13"/>
            </p:custDataLst>
          </p:nvPr>
        </p:nvSpPr>
        <p:spPr>
          <a:xfrm>
            <a:off x="1955165" y="5033010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194550" y="283972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cxnSp>
        <p:nvCxnSpPr>
          <p:cNvPr id="65" name="直接连接符 64"/>
          <p:cNvCxnSpPr/>
          <p:nvPr/>
        </p:nvCxnSpPr>
        <p:spPr>
          <a:xfrm>
            <a:off x="7212965" y="3927475"/>
            <a:ext cx="4320000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建筑剪影-红-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025" y="2590800"/>
            <a:ext cx="2043430" cy="8324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5" t="-2"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57225" y="2531745"/>
            <a:ext cx="900493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江苏理工学院</a:t>
            </a:r>
            <a:r>
              <a:rPr lang="en-US" altLang="zh-CN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PPT</a:t>
            </a:r>
            <a:r>
              <a:rPr lang="zh-CN" altLang="en-US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模板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39775" y="3989705"/>
            <a:ext cx="3982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单击此处输入你的正文</a:t>
            </a:r>
            <a:endParaRPr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800735" y="4349750"/>
            <a:ext cx="4009390" cy="0"/>
          </a:xfrm>
          <a:prstGeom prst="line">
            <a:avLst/>
          </a:prstGeom>
          <a:ln w="12700">
            <a:solidFill>
              <a:srgbClr val="546B7E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00735" y="3936365"/>
            <a:ext cx="4009390" cy="0"/>
          </a:xfrm>
          <a:prstGeom prst="line">
            <a:avLst/>
          </a:prstGeom>
          <a:ln w="12700">
            <a:solidFill>
              <a:srgbClr val="546B7E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90" y="1723390"/>
            <a:ext cx="3020060" cy="58356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hq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35280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31" name="矩形 30"/>
          <p:cNvSpPr/>
          <p:nvPr/>
        </p:nvSpPr>
        <p:spPr>
          <a:xfrm flipV="1">
            <a:off x="-10160" y="5212080"/>
            <a:ext cx="12192000" cy="748665"/>
          </a:xfrm>
          <a:prstGeom prst="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848043" y="29864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4385628" y="29864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4"/>
            </p:custDataLst>
          </p:nvPr>
        </p:nvSpPr>
        <p:spPr>
          <a:xfrm>
            <a:off x="7923213" y="29610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1095375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6" name="文本框 45"/>
          <p:cNvSpPr txBox="1"/>
          <p:nvPr>
            <p:custDataLst>
              <p:tags r:id="rId6"/>
            </p:custDataLst>
          </p:nvPr>
        </p:nvSpPr>
        <p:spPr>
          <a:xfrm>
            <a:off x="1628140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632960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5165725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8170545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8703310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5625465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</a:p>
        </p:txBody>
      </p:sp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9163050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2087880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699260" y="2156460"/>
            <a:ext cx="8793480" cy="418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请在此处输入相关文字内容，直接输入文本即可替换，文字格式不会发生改变。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710940" y="1551305"/>
            <a:ext cx="4770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r>
              <a:rPr lang="zh-CN" altLang="en-US" sz="2800">
                <a:gradFill>
                  <a:gsLst>
                    <a:gs pos="0">
                      <a:srgbClr val="F97636"/>
                    </a:gs>
                    <a:gs pos="100000">
                      <a:srgbClr val="C60101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8988.JPGIMG_8988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four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厚德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4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1599565" y="1609090"/>
            <a:ext cx="4498975" cy="2494915"/>
          </a:xfrm>
          <a:prstGeom prst="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5650" y="2011680"/>
            <a:ext cx="3665220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请在此处输入相关文字内容，鼠标全选此段文字，直接输入文本即可替换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025650" y="3088005"/>
            <a:ext cx="3665220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bg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请在此处输入相关文字内容，鼠标全选此段文字，直接输入文本即可替换</a:t>
            </a:r>
          </a:p>
        </p:txBody>
      </p:sp>
      <p:sp>
        <p:nvSpPr>
          <p:cNvPr id="4" name="矩形 3"/>
          <p:cNvSpPr/>
          <p:nvPr/>
        </p:nvSpPr>
        <p:spPr>
          <a:xfrm>
            <a:off x="721360" y="1606550"/>
            <a:ext cx="722630" cy="2499360"/>
          </a:xfrm>
          <a:prstGeom prst="rect">
            <a:avLst/>
          </a:prstGeom>
          <a:solidFill>
            <a:srgbClr val="EDEDE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5185" y="1915160"/>
            <a:ext cx="7861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altLang="zh-CN" sz="3600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CA5F64">
                          <a:alpha val="48000"/>
                        </a:srgb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01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45185" y="3076575"/>
            <a:ext cx="7861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altLang="zh-CN" sz="3600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CA5F64">
                          <a:alpha val="48000"/>
                        </a:srgb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02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730250" y="4998720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597650" y="4998720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5185" y="453517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A5F6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597650" y="453517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A5F6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177415" y="4734560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8009255" y="4734560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D:/冯益/2024/江理工/ppt模版/资料/学校风景/7182D6A6-B575-4F23-A5AB-17C4EC11EC57.JPG7182D6A6-B575-4F23-A5AB-17C4EC11EC5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5205" y="1606550"/>
            <a:ext cx="5203190" cy="2494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rot="5400000">
            <a:off x="5879465" y="-2446655"/>
            <a:ext cx="434340" cy="12192635"/>
          </a:xfrm>
          <a:prstGeom prst="rect">
            <a:avLst/>
          </a:prstGeom>
          <a:gradFill>
            <a:gsLst>
              <a:gs pos="100000">
                <a:srgbClr val="B7282C">
                  <a:alpha val="0"/>
                </a:srgbClr>
              </a:gs>
              <a:gs pos="0">
                <a:srgbClr val="B7282C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1039495" y="3660775"/>
            <a:ext cx="10342245" cy="0"/>
          </a:xfrm>
          <a:prstGeom prst="line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scaled="1"/>
          </a:gradFill>
          <a:ln w="12700">
            <a:solidFill>
              <a:srgbClr val="B7393C">
                <a:alpha val="1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2733675" y="3603625"/>
            <a:ext cx="6953250" cy="114300"/>
            <a:chOff x="4305" y="5932"/>
            <a:chExt cx="10950" cy="180"/>
          </a:xfr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scaled="1"/>
          </a:gradFill>
        </p:grpSpPr>
        <p:sp>
          <p:nvSpPr>
            <p:cNvPr id="4" name="椭圆 3"/>
            <p:cNvSpPr/>
            <p:nvPr>
              <p:custDataLst>
                <p:tags r:id="rId21"/>
              </p:custDataLst>
            </p:nvPr>
          </p:nvSpPr>
          <p:spPr>
            <a:xfrm>
              <a:off x="430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2"/>
              </p:custDataLst>
            </p:nvPr>
          </p:nvSpPr>
          <p:spPr>
            <a:xfrm>
              <a:off x="789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23"/>
              </p:custDataLst>
            </p:nvPr>
          </p:nvSpPr>
          <p:spPr>
            <a:xfrm>
              <a:off x="1148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24"/>
              </p:custDataLst>
            </p:nvPr>
          </p:nvSpPr>
          <p:spPr>
            <a:xfrm>
              <a:off x="1507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任意多边形 14"/>
          <p:cNvSpPr/>
          <p:nvPr>
            <p:custDataLst>
              <p:tags r:id="rId5"/>
            </p:custDataLst>
          </p:nvPr>
        </p:nvSpPr>
        <p:spPr>
          <a:xfrm flipV="1">
            <a:off x="1783715" y="2698115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6"/>
            </p:custDataLst>
          </p:nvPr>
        </p:nvSpPr>
        <p:spPr>
          <a:xfrm flipV="1">
            <a:off x="6332855" y="2698115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7"/>
            </p:custDataLst>
          </p:nvPr>
        </p:nvSpPr>
        <p:spPr>
          <a:xfrm>
            <a:off x="4053840" y="4056380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任意多边形 19"/>
          <p:cNvSpPr/>
          <p:nvPr>
            <p:custDataLst>
              <p:tags r:id="rId8"/>
            </p:custDataLst>
          </p:nvPr>
        </p:nvSpPr>
        <p:spPr>
          <a:xfrm>
            <a:off x="8602980" y="4056380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242185" y="273621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6806565" y="273621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4512310" y="424243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9067165" y="425196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100" name="文本框 99"/>
          <p:cNvSpPr txBox="1"/>
          <p:nvPr>
            <p:custDataLst>
              <p:tags r:id="rId13"/>
            </p:custDataLst>
          </p:nvPr>
        </p:nvSpPr>
        <p:spPr>
          <a:xfrm>
            <a:off x="3797935" y="495681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8446135" y="495681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6131560" y="173482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1616710" y="173482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2000885" y="4056380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4283075" y="2460625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8826500" y="2460625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99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4" name="文本框 33"/>
          <p:cNvSpPr txBox="1"/>
          <p:nvPr>
            <p:custDataLst>
              <p:tags r:id="rId20"/>
            </p:custDataLst>
          </p:nvPr>
        </p:nvSpPr>
        <p:spPr>
          <a:xfrm>
            <a:off x="6591935" y="4056380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-635" y="2065020"/>
            <a:ext cx="12192000" cy="2551430"/>
            <a:chOff x="-1" y="3391"/>
            <a:chExt cx="19200" cy="4018"/>
          </a:xfrm>
          <a:effectLst>
            <a:outerShdw blurRad="127000" dist="190500" dir="5400000" algn="t" rotWithShape="0">
              <a:srgbClr val="B7282C">
                <a:alpha val="30000"/>
              </a:srgbClr>
            </a:outerShdw>
          </a:effectLst>
        </p:grpSpPr>
        <p:sp>
          <p:nvSpPr>
            <p:cNvPr id="2" name="任意多边形 1"/>
            <p:cNvSpPr/>
            <p:nvPr>
              <p:custDataLst>
                <p:tags r:id="rId15"/>
              </p:custDataLst>
            </p:nvPr>
          </p:nvSpPr>
          <p:spPr>
            <a:xfrm>
              <a:off x="-1" y="3391"/>
              <a:ext cx="19200" cy="4018"/>
            </a:xfrm>
            <a:custGeom>
              <a:avLst/>
              <a:gdLst>
                <a:gd name="connisteX0" fmla="*/ 0 w 13486765"/>
                <a:gd name="connsiteY0" fmla="*/ 1028700 h 3287586"/>
                <a:gd name="connisteX1" fmla="*/ 2640965 w 13486765"/>
                <a:gd name="connsiteY1" fmla="*/ 901700 h 3287586"/>
                <a:gd name="connisteX2" fmla="*/ 5523865 w 13486765"/>
                <a:gd name="connsiteY2" fmla="*/ 3276600 h 3287586"/>
                <a:gd name="connisteX3" fmla="*/ 9549765 w 13486765"/>
                <a:gd name="connsiteY3" fmla="*/ 1689100 h 3287586"/>
                <a:gd name="connisteX4" fmla="*/ 11696065 w 13486765"/>
                <a:gd name="connsiteY4" fmla="*/ 2476500 h 3287586"/>
                <a:gd name="connisteX5" fmla="*/ 13486765 w 13486765"/>
                <a:gd name="connsiteY5" fmla="*/ 0 h 3287586"/>
                <a:gd name="connisteX6" fmla="*/ 16725265 w 13486765"/>
                <a:gd name="connsiteY6" fmla="*/ 774700 h 328758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13486765" h="3287587">
                  <a:moveTo>
                    <a:pt x="0" y="1028700"/>
                  </a:moveTo>
                  <a:cubicBezTo>
                    <a:pt x="470535" y="955675"/>
                    <a:pt x="1536065" y="452120"/>
                    <a:pt x="2640965" y="901700"/>
                  </a:cubicBezTo>
                  <a:cubicBezTo>
                    <a:pt x="3745865" y="1351280"/>
                    <a:pt x="4142105" y="3119120"/>
                    <a:pt x="5523865" y="3276600"/>
                  </a:cubicBezTo>
                  <a:cubicBezTo>
                    <a:pt x="6905625" y="3434080"/>
                    <a:pt x="8315325" y="1849120"/>
                    <a:pt x="9549765" y="1689100"/>
                  </a:cubicBezTo>
                  <a:cubicBezTo>
                    <a:pt x="10784205" y="1529080"/>
                    <a:pt x="10908665" y="2814320"/>
                    <a:pt x="11696065" y="2476500"/>
                  </a:cubicBezTo>
                  <a:cubicBezTo>
                    <a:pt x="12483465" y="2138680"/>
                    <a:pt x="12480925" y="340360"/>
                    <a:pt x="13486765" y="0"/>
                  </a:cubicBezTo>
                </a:path>
              </a:pathLst>
            </a:custGeom>
            <a:noFill/>
            <a:ln w="3175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16"/>
              </p:custDataLst>
            </p:nvPr>
          </p:nvSpPr>
          <p:spPr>
            <a:xfrm>
              <a:off x="3137" y="4241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17"/>
              </p:custDataLst>
            </p:nvPr>
          </p:nvSpPr>
          <p:spPr>
            <a:xfrm>
              <a:off x="6437" y="6771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8"/>
              </p:custDataLst>
            </p:nvPr>
          </p:nvSpPr>
          <p:spPr>
            <a:xfrm>
              <a:off x="11557" y="6036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9"/>
              </p:custDataLst>
            </p:nvPr>
          </p:nvSpPr>
          <p:spPr>
            <a:xfrm>
              <a:off x="16167" y="6396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37870" y="3769360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52525" y="3395345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1594485" y="1692275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3661410" y="4549775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3595370" y="278828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4010025" y="241427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6941185" y="273050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9874885" y="423672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</a:t>
            </a: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8923020" y="225107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9337675" y="187706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6097270" y="471106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2" name="文本框 41"/>
          <p:cNvSpPr txBox="1"/>
          <p:nvPr>
            <p:custDataLst>
              <p:tags r:id="rId14"/>
            </p:custDataLst>
          </p:nvPr>
        </p:nvSpPr>
        <p:spPr>
          <a:xfrm>
            <a:off x="6511925" y="433705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建筑剪影-30"/>
          <p:cNvPicPr>
            <a:picLocks noChangeAspect="1"/>
          </p:cNvPicPr>
          <p:nvPr/>
        </p:nvPicPr>
        <p:blipFill>
          <a:blip r:embed="rId21" cstate="hq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655" y="5073015"/>
            <a:ext cx="2992120" cy="1585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515100" y="19983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706995" y="2313940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8320405" y="20828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8723630" y="22586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 flipH="1">
            <a:off x="3527425" y="20364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 flipH="1">
            <a:off x="4722495" y="2361565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 flipH="1">
            <a:off x="1337310" y="21209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 flipH="1">
            <a:off x="1740535" y="22967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 flipH="1">
            <a:off x="3527425" y="41319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 flipH="1">
            <a:off x="4722495" y="4457065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25" name="圆角矩形 24"/>
          <p:cNvSpPr/>
          <p:nvPr>
            <p:custDataLst>
              <p:tags r:id="rId12"/>
            </p:custDataLst>
          </p:nvPr>
        </p:nvSpPr>
        <p:spPr>
          <a:xfrm flipH="1">
            <a:off x="1337310" y="42164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 flipH="1">
            <a:off x="1740535" y="43922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6515100" y="40938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7706995" y="4409440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>
            <a:off x="8320405" y="41783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8723630" y="43541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00100" y="28917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800100" y="50253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6731000" y="28917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6710045" y="50253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cxnSp>
        <p:nvCxnSpPr>
          <p:cNvPr id="31" name="直接连接符 30"/>
          <p:cNvCxnSpPr/>
          <p:nvPr>
            <p:custDataLst>
              <p:tags r:id="rId22"/>
            </p:custDataLst>
          </p:nvPr>
        </p:nvCxnSpPr>
        <p:spPr>
          <a:xfrm>
            <a:off x="882650" y="3824605"/>
            <a:ext cx="10287000" cy="0"/>
          </a:xfrm>
          <a:prstGeom prst="line">
            <a:avLst/>
          </a:prstGeom>
          <a:ln w="158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3"/>
            </p:custDataLst>
          </p:nvPr>
        </p:nvCxnSpPr>
        <p:spPr>
          <a:xfrm rot="5400000">
            <a:off x="4226150" y="3824605"/>
            <a:ext cx="3600000" cy="0"/>
          </a:xfrm>
          <a:prstGeom prst="line">
            <a:avLst/>
          </a:prstGeom>
          <a:ln w="158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4570.JPGIMG_4570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21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400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five</a:t>
              </a:r>
              <a:endParaRPr lang="en-US" altLang="zh-CN" sz="4000" b="0" cap="all" dirty="0">
                <a:ln w="12700">
                  <a:gradFill>
                    <a:gsLst>
                      <a:gs pos="0">
                        <a:srgbClr val="C00000">
                          <a:alpha val="34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博学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正圆 55简" panose="00020600040101010101" charset="-122"/>
              </a:rPr>
              <a:t>5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6037580" y="2018311"/>
            <a:ext cx="2407285" cy="1659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6" h="2341">
                <a:moveTo>
                  <a:pt x="0" y="0"/>
                </a:moveTo>
                <a:lnTo>
                  <a:pt x="3058" y="0"/>
                </a:lnTo>
                <a:lnTo>
                  <a:pt x="3058" y="906"/>
                </a:lnTo>
                <a:lnTo>
                  <a:pt x="3396" y="1171"/>
                </a:lnTo>
                <a:lnTo>
                  <a:pt x="3058" y="1435"/>
                </a:lnTo>
                <a:lnTo>
                  <a:pt x="3058" y="2341"/>
                </a:lnTo>
                <a:lnTo>
                  <a:pt x="0" y="234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A5F64"/>
              </a:gs>
              <a:gs pos="100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21"/>
          <p:cNvSpPr/>
          <p:nvPr>
            <p:custDataLst>
              <p:tags r:id="rId3"/>
            </p:custDataLst>
          </p:nvPr>
        </p:nvSpPr>
        <p:spPr>
          <a:xfrm flipH="1">
            <a:off x="3554730" y="3752215"/>
            <a:ext cx="2407285" cy="1659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6" h="2341">
                <a:moveTo>
                  <a:pt x="0" y="0"/>
                </a:moveTo>
                <a:lnTo>
                  <a:pt x="3058" y="0"/>
                </a:lnTo>
                <a:lnTo>
                  <a:pt x="3058" y="906"/>
                </a:lnTo>
                <a:lnTo>
                  <a:pt x="3396" y="1171"/>
                </a:lnTo>
                <a:lnTo>
                  <a:pt x="3058" y="1435"/>
                </a:lnTo>
                <a:lnTo>
                  <a:pt x="3058" y="2341"/>
                </a:lnTo>
                <a:lnTo>
                  <a:pt x="0" y="234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A5F64"/>
              </a:gs>
              <a:gs pos="100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6331585" y="2393950"/>
            <a:ext cx="1580515" cy="933450"/>
            <a:chOff x="9902" y="4121"/>
            <a:chExt cx="2230" cy="1317"/>
          </a:xfrm>
        </p:grpSpPr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9902" y="4121"/>
              <a:ext cx="2230" cy="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99%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>
              <a:off x="10166" y="5092"/>
              <a:ext cx="1702" cy="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5"/>
            </p:custDataLst>
          </p:nvPr>
        </p:nvGrpSpPr>
        <p:grpSpPr>
          <a:xfrm>
            <a:off x="4087495" y="4191000"/>
            <a:ext cx="1580515" cy="933450"/>
            <a:chOff x="9902" y="4121"/>
            <a:chExt cx="2230" cy="1317"/>
          </a:xfrm>
        </p:grpSpPr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9902" y="4121"/>
              <a:ext cx="2230" cy="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85%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10166" y="5092"/>
              <a:ext cx="1702" cy="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</a:p>
          </p:txBody>
        </p:sp>
      </p:grp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794588" y="2018311"/>
            <a:ext cx="2167427" cy="1659388"/>
          </a:xfrm>
          <a:prstGeom prst="rect">
            <a:avLst/>
          </a:prstGeom>
          <a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6037580" y="3752082"/>
            <a:ext cx="2167427" cy="1659388"/>
          </a:xfrm>
          <a:prstGeom prst="rect">
            <a:avLst/>
          </a:prstGeom>
          <a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8"/>
            </p:custDataLst>
          </p:nvPr>
        </p:nvGrpSpPr>
        <p:grpSpPr>
          <a:xfrm>
            <a:off x="8661400" y="2602865"/>
            <a:ext cx="2569210" cy="2626360"/>
            <a:chOff x="13640" y="4099"/>
            <a:chExt cx="4046" cy="4136"/>
          </a:xfrm>
        </p:grpSpPr>
        <p:sp>
          <p:nvSpPr>
            <p:cNvPr id="13" name="平行四边形 12"/>
            <p:cNvSpPr/>
            <p:nvPr>
              <p:custDataLst>
                <p:tags r:id="rId12"/>
              </p:custDataLst>
            </p:nvPr>
          </p:nvSpPr>
          <p:spPr>
            <a:xfrm>
              <a:off x="13640" y="4656"/>
              <a:ext cx="3364" cy="172"/>
            </a:xfrm>
            <a:prstGeom prst="parallelogram">
              <a:avLst>
                <a:gd name="adj" fmla="val 48837"/>
              </a:avLst>
            </a:prstGeom>
            <a:gradFill>
              <a:gsLst>
                <a:gs pos="100000">
                  <a:srgbClr val="EEC988">
                    <a:alpha val="0"/>
                  </a:srgbClr>
                </a:gs>
                <a:gs pos="0">
                  <a:srgbClr val="E4BC79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640" y="5183"/>
              <a:ext cx="4046" cy="30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55简" panose="00020600040101010101" charset="-128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640" y="4099"/>
              <a:ext cx="225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</p:grpSp>
      <p:sp>
        <p:nvSpPr>
          <p:cNvPr id="36" name="平行四边形 35"/>
          <p:cNvSpPr/>
          <p:nvPr>
            <p:custDataLst>
              <p:tags r:id="rId9"/>
            </p:custDataLst>
          </p:nvPr>
        </p:nvSpPr>
        <p:spPr>
          <a:xfrm flipH="1">
            <a:off x="1055370" y="5328285"/>
            <a:ext cx="2136140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 flipH="1">
            <a:off x="622300" y="2767330"/>
            <a:ext cx="256921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 flipH="1">
            <a:off x="1757045" y="4974590"/>
            <a:ext cx="1434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矩形 210"/>
          <p:cNvSpPr/>
          <p:nvPr/>
        </p:nvSpPr>
        <p:spPr>
          <a:xfrm>
            <a:off x="-25400" y="4768850"/>
            <a:ext cx="12217400" cy="208915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89" name="组合 88"/>
          <p:cNvGrpSpPr/>
          <p:nvPr>
            <p:custDataLst>
              <p:tags r:id="rId2"/>
            </p:custDataLst>
          </p:nvPr>
        </p:nvGrpSpPr>
        <p:grpSpPr>
          <a:xfrm>
            <a:off x="87757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6" name="圆角矩形 5"/>
            <p:cNvSpPr/>
            <p:nvPr>
              <p:custDataLst>
                <p:tags r:id="rId117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95000">
                    <a:srgbClr val="912D2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118"/>
              </p:custDataLst>
            </p:nvPr>
          </p:nvSpPr>
          <p:spPr>
            <a:xfrm flipH="1">
              <a:off x="1737" y="6345"/>
              <a:ext cx="3416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83" name="文本框 82"/>
            <p:cNvSpPr txBox="1"/>
            <p:nvPr>
              <p:custDataLst>
                <p:tags r:id="rId119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84" name="椭圆 83"/>
              <p:cNvSpPr/>
              <p:nvPr>
                <p:custDataLst>
                  <p:tags r:id="rId122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655" name="组合 654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656" name="Freeform 955"/>
                <p:cNvSpPr>
                  <a:spLocks noEditPoints="1"/>
                </p:cNvSpPr>
                <p:nvPr>
                  <p:custDataLst>
                    <p:tags r:id="rId123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7" name="Freeform 956"/>
                <p:cNvSpPr/>
                <p:nvPr>
                  <p:custDataLst>
                    <p:tags r:id="rId124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8" name="Freeform 957"/>
                <p:cNvSpPr/>
                <p:nvPr>
                  <p:custDataLst>
                    <p:tags r:id="rId125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9" name="Freeform 958"/>
                <p:cNvSpPr/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0" name="Freeform 959"/>
                <p:cNvSpPr/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1" name="Freeform 960"/>
                <p:cNvSpPr/>
                <p:nvPr>
                  <p:custDataLst>
                    <p:tags r:id="rId128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2" name="Freeform 961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3" name="Freeform 962"/>
                <p:cNvSpPr/>
                <p:nvPr>
                  <p:custDataLst>
                    <p:tags r:id="rId130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4" name="Freeform 963"/>
                <p:cNvSpPr/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5" name="Freeform 964"/>
                <p:cNvSpPr/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6" name="Freeform 965"/>
                <p:cNvSpPr/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7" name="Freeform 966"/>
                <p:cNvSpPr/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8" name="Freeform 967"/>
                <p:cNvSpPr/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9" name="Freeform 968"/>
                <p:cNvSpPr/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0" name="Freeform 969"/>
                <p:cNvSpPr/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1" name="Freeform 970"/>
                <p:cNvSpPr/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2" name="Freeform 971"/>
                <p:cNvSpPr/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3" name="Freeform 972"/>
                <p:cNvSpPr/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4" name="Freeform 973"/>
                <p:cNvSpPr/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5" name="Freeform 974"/>
                <p:cNvSpPr/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6" name="Freeform 975"/>
                <p:cNvSpPr/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7" name="Freeform 976"/>
                <p:cNvSpPr/>
                <p:nvPr>
                  <p:custDataLst>
                    <p:tags r:id="rId144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8" name="Freeform 977"/>
                <p:cNvSpPr/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9" name="Freeform 978"/>
                <p:cNvSpPr/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0" name="Freeform 979"/>
                <p:cNvSpPr/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1" name="Freeform 980"/>
                <p:cNvSpPr/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2" name="Freeform 981"/>
                <p:cNvSpPr/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3" name="Freeform 982"/>
                <p:cNvSpPr/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4" name="Freeform 983"/>
                <p:cNvSpPr/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5" name="Freeform 984"/>
                <p:cNvSpPr/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6" name="Freeform 985"/>
                <p:cNvSpPr/>
                <p:nvPr>
                  <p:custDataLst>
                    <p:tags r:id="rId153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86" name="文本框 85"/>
            <p:cNvSpPr txBox="1"/>
            <p:nvPr>
              <p:custDataLst>
                <p:tags r:id="rId120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01  -</a:t>
              </a:r>
            </a:p>
          </p:txBody>
        </p:sp>
        <p:pic>
          <p:nvPicPr>
            <p:cNvPr id="88" name="图形 2"/>
            <p:cNvPicPr>
              <a:picLocks noChangeAspect="1"/>
            </p:cNvPicPr>
            <p:nvPr>
              <p:custDataLst>
                <p:tags r:id="rId121"/>
              </p:custDataLst>
            </p:nvPr>
          </p:nvPicPr>
          <p:blipFill>
            <a:blip r:embed="rId15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90" name="组合 89"/>
          <p:cNvGrpSpPr/>
          <p:nvPr>
            <p:custDataLst>
              <p:tags r:id="rId3"/>
            </p:custDataLst>
          </p:nvPr>
        </p:nvGrpSpPr>
        <p:grpSpPr>
          <a:xfrm>
            <a:off x="353377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91" name="圆角矩形 90"/>
            <p:cNvSpPr/>
            <p:nvPr>
              <p:custDataLst>
                <p:tags r:id="rId80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22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81"/>
              </p:custDataLst>
            </p:nvPr>
          </p:nvSpPr>
          <p:spPr>
            <a:xfrm flipH="1">
              <a:off x="1678" y="6345"/>
              <a:ext cx="3378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93" name="文本框 92"/>
            <p:cNvSpPr txBox="1"/>
            <p:nvPr>
              <p:custDataLst>
                <p:tags r:id="rId82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95" name="椭圆 94"/>
              <p:cNvSpPr/>
              <p:nvPr>
                <p:custDataLst>
                  <p:tags r:id="rId85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97" name="Freeform 955"/>
                <p:cNvSpPr>
                  <a:spLocks noEditPoints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56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957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958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Freeform 959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960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961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962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5" name="Freeform 963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964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965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966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967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968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969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970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971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972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973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6" name="Freeform 974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975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976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977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978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1" name="Freeform 979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2" name="Freeform 980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3" name="Freeform 981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Freeform 982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5" name="Freeform 983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6" name="Freeform 984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Freeform 985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28" name="文本框 127"/>
            <p:cNvSpPr txBox="1"/>
            <p:nvPr>
              <p:custDataLst>
                <p:tags r:id="rId83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02  -</a:t>
              </a:r>
            </a:p>
          </p:txBody>
        </p:sp>
        <p:pic>
          <p:nvPicPr>
            <p:cNvPr id="129" name="图形 2"/>
            <p:cNvPicPr>
              <a:picLocks noChangeAspect="1"/>
            </p:cNvPicPr>
            <p:nvPr>
              <p:custDataLst>
                <p:tags r:id="rId84"/>
              </p:custDataLst>
            </p:nvPr>
          </p:nvPicPr>
          <p:blipFill>
            <a:blip r:embed="rId15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30" name="组合 129"/>
          <p:cNvGrpSpPr/>
          <p:nvPr>
            <p:custDataLst>
              <p:tags r:id="rId4"/>
            </p:custDataLst>
          </p:nvPr>
        </p:nvGrpSpPr>
        <p:grpSpPr>
          <a:xfrm>
            <a:off x="618998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31" name="圆角矩形 130"/>
            <p:cNvSpPr/>
            <p:nvPr>
              <p:custDataLst>
                <p:tags r:id="rId43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2" name="文本框 131"/>
            <p:cNvSpPr txBox="1"/>
            <p:nvPr>
              <p:custDataLst>
                <p:tags r:id="rId44"/>
              </p:custDataLst>
            </p:nvPr>
          </p:nvSpPr>
          <p:spPr>
            <a:xfrm flipH="1">
              <a:off x="1678" y="6345"/>
              <a:ext cx="3381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133" name="文本框 132"/>
            <p:cNvSpPr txBox="1"/>
            <p:nvPr>
              <p:custDataLst>
                <p:tags r:id="rId45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35" name="椭圆 134"/>
              <p:cNvSpPr/>
              <p:nvPr>
                <p:custDataLst>
                  <p:tags r:id="rId48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136" name="组合 13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37" name="Freeform 955"/>
                <p:cNvSpPr>
                  <a:spLocks noEditPoint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8" name="Freeform 95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Freeform 95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0" name="Freeform 95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1" name="Freeform 95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Freeform 96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3" name="Freeform 96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4" name="Freeform 962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5" name="Freeform 963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6" name="Freeform 964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7" name="Freeform 965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8" name="Freeform 966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9" name="Freeform 967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0" name="Freeform 968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1" name="Freeform 969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2" name="Freeform 970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3" name="Freeform 971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4" name="Freeform 972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5" name="Freeform 973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6" name="Freeform 974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7" name="Freeform 975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8" name="Freeform 976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9" name="Freeform 977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0" name="Freeform 978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1" name="Freeform 979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2" name="Freeform 980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3" name="Freeform 981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4" name="Freeform 982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5" name="Freeform 98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6" name="Freeform 98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7" name="Freeform 985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68" name="文本框 167"/>
            <p:cNvSpPr txBox="1"/>
            <p:nvPr>
              <p:custDataLst>
                <p:tags r:id="rId46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03  -</a:t>
              </a:r>
            </a:p>
          </p:txBody>
        </p:sp>
        <p:pic>
          <p:nvPicPr>
            <p:cNvPr id="169" name="图形 2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15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70" name="组合 169"/>
          <p:cNvGrpSpPr/>
          <p:nvPr>
            <p:custDataLst>
              <p:tags r:id="rId5"/>
            </p:custDataLst>
          </p:nvPr>
        </p:nvGrpSpPr>
        <p:grpSpPr>
          <a:xfrm>
            <a:off x="884618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71" name="圆角矩形 170"/>
            <p:cNvSpPr/>
            <p:nvPr>
              <p:custDataLst>
                <p:tags r:id="rId6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2" name="文本框 171"/>
            <p:cNvSpPr txBox="1"/>
            <p:nvPr>
              <p:custDataLst>
                <p:tags r:id="rId7"/>
              </p:custDataLst>
            </p:nvPr>
          </p:nvSpPr>
          <p:spPr>
            <a:xfrm flipH="1">
              <a:off x="1678" y="6345"/>
              <a:ext cx="3362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173" name="文本框 172"/>
            <p:cNvSpPr txBox="1"/>
            <p:nvPr>
              <p:custDataLst>
                <p:tags r:id="rId8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174" name="组合 17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75" name="椭圆 174"/>
              <p:cNvSpPr/>
              <p:nvPr>
                <p:custDataLst>
                  <p:tags r:id="rId11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176" name="组合 17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77" name="Freeform 955"/>
                <p:cNvSpPr>
                  <a:spLocks noEditPoint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8" name="Freeform 956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9" name="Freeform 957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0" name="Freeform 958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1" name="Freeform 959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2" name="Freeform 960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3" name="Freeform 961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4" name="Freeform 96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5" name="Freeform 96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6" name="Freeform 964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7" name="Freeform 965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8" name="Freeform 966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9" name="Freeform 967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0" name="Freeform 968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1" name="Freeform 969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2" name="Freeform 970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3" name="Freeform 971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4" name="Freeform 972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5" name="Freeform 973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6" name="Freeform 974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7" name="Freeform 975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8" name="Freeform 976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9" name="Freeform 977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0" name="Freeform 978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1" name="Freeform 979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2" name="Freeform 980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3" name="Freeform 981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4" name="Freeform 982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5" name="Freeform 983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6" name="Freeform 984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7" name="Freeform 985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08" name="文本框 207"/>
            <p:cNvSpPr txBox="1"/>
            <p:nvPr>
              <p:custDataLst>
                <p:tags r:id="rId9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04  -</a:t>
              </a:r>
            </a:p>
          </p:txBody>
        </p:sp>
        <p:pic>
          <p:nvPicPr>
            <p:cNvPr id="209" name="图形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sp>
        <p:nvSpPr>
          <p:cNvPr id="214" name="文本框 213"/>
          <p:cNvSpPr txBox="1"/>
          <p:nvPr/>
        </p:nvSpPr>
        <p:spPr>
          <a:xfrm>
            <a:off x="1466215" y="5726430"/>
            <a:ext cx="87604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1200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SHURUBIAOTI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圆角矩形 90"/>
          <p:cNvSpPr/>
          <p:nvPr/>
        </p:nvSpPr>
        <p:spPr>
          <a:xfrm rot="16200000">
            <a:off x="5408295" y="-2536825"/>
            <a:ext cx="1351280" cy="10655300"/>
          </a:xfrm>
          <a:prstGeom prst="roundRect">
            <a:avLst>
              <a:gd name="adj" fmla="val 6787"/>
            </a:avLst>
          </a:prstGeom>
          <a:gradFill>
            <a:gsLst>
              <a:gs pos="100000">
                <a:srgbClr val="FAFBFD"/>
              </a:gs>
              <a:gs pos="0">
                <a:srgbClr val="F2DEB7">
                  <a:alpha val="32000"/>
                </a:srgbClr>
              </a:gs>
            </a:gsLst>
            <a:lin ang="16200000" scaled="0"/>
          </a:gradFill>
          <a:ln w="19050">
            <a:gradFill>
              <a:gsLst>
                <a:gs pos="13000">
                  <a:srgbClr val="FAFBFD"/>
                </a:gs>
                <a:gs pos="100000">
                  <a:srgbClr val="94232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" name="同侧圆角矩形 3"/>
          <p:cNvSpPr/>
          <p:nvPr/>
        </p:nvSpPr>
        <p:spPr>
          <a:xfrm rot="5400000">
            <a:off x="2634615" y="-54610"/>
            <a:ext cx="555625" cy="42754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5400000">
            <a:off x="578485" y="2001520"/>
            <a:ext cx="555625" cy="163195"/>
          </a:xfrm>
          <a:custGeom>
            <a:avLst/>
            <a:gdLst>
              <a:gd name="adj1" fmla="val 50000"/>
              <a:gd name="adj2" fmla="val 0"/>
              <a:gd name="a1" fmla="pin 0 adj1 50000"/>
              <a:gd name="a2" fmla="pin 0 adj2 50000"/>
              <a:gd name="tx1" fmla="*/ ss a1 100000"/>
              <a:gd name="tx2" fmla="+- r 0 tx1"/>
              <a:gd name="bx1" fmla="*/ ss a2 100000"/>
              <a:gd name="bx2" fmla="+- r 0 bx1"/>
              <a:gd name="by1" fmla="+- b 0 bx1"/>
              <a:gd name="d" fmla="+- tx1 0 bx1"/>
              <a:gd name="tdx" fmla="*/ tx1 29289 100000"/>
              <a:gd name="bdx" fmla="*/ bx1 29289 100000"/>
              <a:gd name="il" fmla="?: d tdx bdx"/>
              <a:gd name="ir" fmla="+- r 0 il"/>
              <a:gd name="ib" fmla="+- b 0 b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875" h="257">
                <a:moveTo>
                  <a:pt x="875" y="0"/>
                </a:moveTo>
                <a:lnTo>
                  <a:pt x="875" y="257"/>
                </a:lnTo>
                <a:lnTo>
                  <a:pt x="0" y="257"/>
                </a:lnTo>
                <a:lnTo>
                  <a:pt x="0" y="0"/>
                </a:lnTo>
                <a:lnTo>
                  <a:pt x="875" y="0"/>
                </a:lnTo>
                <a:close/>
              </a:path>
            </a:pathLst>
          </a:custGeom>
          <a:solidFill>
            <a:srgbClr val="EDC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2225" y="2525395"/>
            <a:ext cx="958342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sz="16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请在此处输入相关文字内容，操作方法：鼠标全选此段文字，直接输入文本即可替换，文字格式不会发生改变。</a:t>
            </a:r>
            <a:endParaRPr lang="zh-CN" altLang="en-US" sz="1600" b="0">
              <a:solidFill>
                <a:srgbClr val="3D485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2225" y="1883410"/>
            <a:ext cx="12782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</a:p>
        </p:txBody>
      </p:sp>
      <p:sp>
        <p:nvSpPr>
          <p:cNvPr id="52" name="文本框 51"/>
          <p:cNvSpPr txBox="1"/>
          <p:nvPr>
            <p:custDataLst>
              <p:tags r:id="rId2"/>
            </p:custDataLst>
          </p:nvPr>
        </p:nvSpPr>
        <p:spPr>
          <a:xfrm>
            <a:off x="177165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 flipH="1">
            <a:off x="1303655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 flipH="1">
            <a:off x="173482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8" name="文本框 57"/>
          <p:cNvSpPr txBox="1"/>
          <p:nvPr>
            <p:custDataLst>
              <p:tags r:id="rId5"/>
            </p:custDataLst>
          </p:nvPr>
        </p:nvSpPr>
        <p:spPr>
          <a:xfrm>
            <a:off x="431482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 flipH="1">
            <a:off x="3846830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 flipH="1">
            <a:off x="427799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685800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63" name="文本框 62"/>
          <p:cNvSpPr txBox="1"/>
          <p:nvPr>
            <p:custDataLst>
              <p:tags r:id="rId9"/>
            </p:custDataLst>
          </p:nvPr>
        </p:nvSpPr>
        <p:spPr>
          <a:xfrm flipH="1">
            <a:off x="6390005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4" name="文本框 63"/>
          <p:cNvSpPr txBox="1"/>
          <p:nvPr>
            <p:custDataLst>
              <p:tags r:id="rId10"/>
            </p:custDataLst>
          </p:nvPr>
        </p:nvSpPr>
        <p:spPr>
          <a:xfrm flipH="1">
            <a:off x="682117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940117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67" name="文本框 66"/>
          <p:cNvSpPr txBox="1"/>
          <p:nvPr>
            <p:custDataLst>
              <p:tags r:id="rId12"/>
            </p:custDataLst>
          </p:nvPr>
        </p:nvSpPr>
        <p:spPr>
          <a:xfrm flipH="1">
            <a:off x="8933180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8" name="文本框 67"/>
          <p:cNvSpPr txBox="1"/>
          <p:nvPr>
            <p:custDataLst>
              <p:tags r:id="rId13"/>
            </p:custDataLst>
          </p:nvPr>
        </p:nvSpPr>
        <p:spPr>
          <a:xfrm flipH="1">
            <a:off x="936434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cxnSp>
        <p:nvCxnSpPr>
          <p:cNvPr id="10" name="直接连接符 9"/>
          <p:cNvCxnSpPr/>
          <p:nvPr>
            <p:custDataLst>
              <p:tags r:id="rId14"/>
            </p:custDataLst>
          </p:nvPr>
        </p:nvCxnSpPr>
        <p:spPr>
          <a:xfrm>
            <a:off x="2908300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5"/>
            </p:custDataLst>
          </p:nvPr>
        </p:nvCxnSpPr>
        <p:spPr>
          <a:xfrm>
            <a:off x="5517515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6"/>
            </p:custDataLst>
          </p:nvPr>
        </p:nvCxnSpPr>
        <p:spPr>
          <a:xfrm>
            <a:off x="8126730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90" y="290195"/>
            <a:ext cx="2605405" cy="50355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12738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5379720"/>
            <a:ext cx="12202160" cy="147828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3575" y="5835650"/>
            <a:ext cx="3982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单击此处输入你的正文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7060" y="4363085"/>
            <a:ext cx="10109200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江苏理工学院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PPT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模板</a:t>
            </a:r>
          </a:p>
        </p:txBody>
      </p:sp>
      <p:pic>
        <p:nvPicPr>
          <p:cNvPr id="7" name="图片 6" descr="建筑剪影11111-3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725" y="5835650"/>
            <a:ext cx="7508875" cy="85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21"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5" y="1685925"/>
            <a:ext cx="3020060" cy="58356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hq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35280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04850" y="2519680"/>
            <a:ext cx="3982459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70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en-US" altLang="zh-CN" sz="7000" b="1" dirty="0">
              <a:solidFill>
                <a:srgbClr val="B7282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39759" y="3938270"/>
            <a:ext cx="4070366" cy="398780"/>
            <a:chOff x="1254" y="6781"/>
            <a:chExt cx="6112" cy="628"/>
          </a:xfrm>
        </p:grpSpPr>
        <p:sp>
          <p:nvSpPr>
            <p:cNvPr id="18" name="文本框 17"/>
            <p:cNvSpPr txBox="1"/>
            <p:nvPr/>
          </p:nvSpPr>
          <p:spPr>
            <a:xfrm>
              <a:off x="1254" y="6781"/>
              <a:ext cx="598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B7282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55简" panose="00020600040101010101" charset="-128"/>
                </a:rPr>
                <a:t>日期：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346" y="7348"/>
              <a:ext cx="6020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711200" y="2170343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1016197" y="2449180"/>
            <a:ext cx="552918" cy="552918"/>
          </a:xfrm>
          <a:prstGeom prst="ellipse">
            <a:avLst/>
          </a:prstGeom>
          <a:solidFill>
            <a:srgbClr val="E9C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54200" y="2450465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991821" y="2544306"/>
            <a:ext cx="60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ffectLst>
                  <a:outerShdw blurRad="50800" dist="25400" dir="2700000" algn="tl" rotWithShape="0">
                    <a:srgbClr val="C38627">
                      <a:alpha val="80000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711200" y="3396724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854200" y="3677285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991870" y="3675562"/>
            <a:ext cx="601980" cy="552918"/>
            <a:chOff x="1632" y="6350"/>
            <a:chExt cx="948" cy="871"/>
          </a:xfrm>
        </p:grpSpPr>
        <p:sp>
          <p:nvSpPr>
            <p:cNvPr id="14" name="椭圆 13"/>
            <p:cNvSpPr/>
            <p:nvPr>
              <p:custDataLst>
                <p:tags r:id="rId23"/>
              </p:custDataLst>
            </p:nvPr>
          </p:nvSpPr>
          <p:spPr>
            <a:xfrm>
              <a:off x="1670" y="6350"/>
              <a:ext cx="871" cy="871"/>
            </a:xfrm>
            <a:prstGeom prst="ellipse">
              <a:avLst/>
            </a:prstGeom>
            <a:solidFill>
              <a:srgbClr val="E9C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1" name="文本框 30"/>
            <p:cNvSpPr txBox="1"/>
            <p:nvPr>
              <p:custDataLst>
                <p:tags r:id="rId24"/>
              </p:custDataLst>
            </p:nvPr>
          </p:nvSpPr>
          <p:spPr>
            <a:xfrm>
              <a:off x="1632" y="6500"/>
              <a:ext cx="9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  <a:effectLst>
                    <a:outerShdw blurRad="50800" dist="25400" dir="2700000" algn="tl" rotWithShape="0">
                      <a:srgbClr val="C38627">
                        <a:alpha val="80000"/>
                      </a:srgbClr>
                    </a:outerShdw>
                  </a:effectLst>
                  <a:latin typeface="汉仪雅酷黑 75W" panose="020B0804020202020204" charset="-122"/>
                  <a:ea typeface="汉仪雅酷黑 75W" panose="020B0804020202020204" charset="-122"/>
                </a:rPr>
                <a:t>02</a:t>
              </a:r>
            </a:p>
          </p:txBody>
        </p:sp>
      </p:grp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4513257" y="2170343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4806363" y="2449180"/>
            <a:ext cx="552918" cy="552918"/>
          </a:xfrm>
          <a:prstGeom prst="ellipse">
            <a:avLst/>
          </a:prstGeom>
          <a:solidFill>
            <a:srgbClr val="E9C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5644515" y="2440940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4799132" y="2544711"/>
            <a:ext cx="60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ffectLst>
                  <a:outerShdw blurRad="50800" dist="25400" dir="2700000" algn="tl" rotWithShape="0">
                    <a:srgbClr val="C38627">
                      <a:alpha val="80000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</a:rPr>
              <a:t>04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3815715" y="883920"/>
            <a:ext cx="6997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7200" b="0" cap="all">
                <a:ln w="12700">
                  <a:gradFill>
                    <a:gsLst>
                      <a:gs pos="0">
                        <a:srgbClr val="C00000">
                          <a:alpha val="17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Contents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7715" y="1014095"/>
            <a:ext cx="1313180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11011535" y="696595"/>
            <a:ext cx="400050" cy="111760"/>
            <a:chOff x="16910" y="1097"/>
            <a:chExt cx="1050" cy="176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-25400" y="6113780"/>
            <a:ext cx="12217400" cy="78359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D:/冯益/2024/江理工/ppt模版/设计文件/logo-红-05.pnglogo-红-05"/>
          <p:cNvPicPr>
            <a:picLocks noChangeAspect="1"/>
          </p:cNvPicPr>
          <p:nvPr/>
        </p:nvPicPr>
        <p:blipFill>
          <a:blip r:embed="rId27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>
          <a:xfrm>
            <a:off x="8358505" y="1952625"/>
            <a:ext cx="4302760" cy="4060825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755650" y="4629785"/>
            <a:ext cx="4856480" cy="1110615"/>
            <a:chOff x="1190" y="7291"/>
            <a:chExt cx="7648" cy="1749"/>
          </a:xfrm>
        </p:grpSpPr>
        <p:sp>
          <p:nvSpPr>
            <p:cNvPr id="36" name="圆角矩形 35"/>
            <p:cNvSpPr/>
            <p:nvPr>
              <p:custDataLst>
                <p:tags r:id="rId18"/>
              </p:custDataLst>
            </p:nvPr>
          </p:nvSpPr>
          <p:spPr>
            <a:xfrm>
              <a:off x="1190" y="7291"/>
              <a:ext cx="7648" cy="174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AFBFD">
                    <a:alpha val="0"/>
                  </a:srgbClr>
                </a:gs>
                <a:gs pos="0">
                  <a:srgbClr val="E9CB85">
                    <a:alpha val="19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2990" y="7733"/>
              <a:ext cx="26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40" name="组合 39"/>
            <p:cNvGrpSpPr/>
            <p:nvPr>
              <p:custDataLst>
                <p:tags r:id="rId20"/>
              </p:custDataLst>
            </p:nvPr>
          </p:nvGrpSpPr>
          <p:grpSpPr>
            <a:xfrm>
              <a:off x="1632" y="7730"/>
              <a:ext cx="948" cy="871"/>
              <a:chOff x="1632" y="6350"/>
              <a:chExt cx="948" cy="871"/>
            </a:xfrm>
          </p:grpSpPr>
          <p:sp>
            <p:nvSpPr>
              <p:cNvPr id="41" name="椭圆 40"/>
              <p:cNvSpPr/>
              <p:nvPr>
                <p:custDataLst>
                  <p:tags r:id="rId21"/>
                </p:custDataLst>
              </p:nvPr>
            </p:nvSpPr>
            <p:spPr>
              <a:xfrm>
                <a:off x="1670" y="6350"/>
                <a:ext cx="871" cy="871"/>
              </a:xfrm>
              <a:prstGeom prst="ellipse">
                <a:avLst/>
              </a:prstGeom>
              <a:solidFill>
                <a:srgbClr val="E9C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632" y="6500"/>
                <a:ext cx="94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srgbClr val="C38627">
                          <a:alpha val="80000"/>
                        </a:srgbClr>
                      </a:outerShdw>
                    </a:effectLst>
                    <a:latin typeface="汉仪雅酷黑 75W" panose="020B0804020202020204" charset="-122"/>
                    <a:ea typeface="汉仪雅酷黑 75W" panose="020B0804020202020204" charset="-122"/>
                  </a:rPr>
                  <a:t>03</a:t>
                </a: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4519295" y="3398520"/>
            <a:ext cx="4856480" cy="1110615"/>
            <a:chOff x="7159" y="5688"/>
            <a:chExt cx="7648" cy="1749"/>
          </a:xfrm>
        </p:grpSpPr>
        <p:sp>
          <p:nvSpPr>
            <p:cNvPr id="46" name="圆角矩形 45"/>
            <p:cNvSpPr/>
            <p:nvPr>
              <p:custDataLst>
                <p:tags r:id="rId13"/>
              </p:custDataLst>
            </p:nvPr>
          </p:nvSpPr>
          <p:spPr>
            <a:xfrm>
              <a:off x="7159" y="5688"/>
              <a:ext cx="7648" cy="174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AFBFD">
                    <a:alpha val="0"/>
                  </a:srgbClr>
                </a:gs>
                <a:gs pos="0">
                  <a:srgbClr val="E9CB85">
                    <a:alpha val="19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>
              <p:custDataLst>
                <p:tags r:id="rId14"/>
              </p:custDataLst>
            </p:nvPr>
          </p:nvSpPr>
          <p:spPr>
            <a:xfrm>
              <a:off x="8959" y="6130"/>
              <a:ext cx="26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63" name="组合 62"/>
            <p:cNvGrpSpPr/>
            <p:nvPr>
              <p:custDataLst>
                <p:tags r:id="rId15"/>
              </p:custDataLst>
            </p:nvPr>
          </p:nvGrpSpPr>
          <p:grpSpPr>
            <a:xfrm>
              <a:off x="7601" y="6127"/>
              <a:ext cx="948" cy="871"/>
              <a:chOff x="1632" y="6350"/>
              <a:chExt cx="948" cy="871"/>
            </a:xfrm>
          </p:grpSpPr>
          <p:sp>
            <p:nvSpPr>
              <p:cNvPr id="64" name="椭圆 63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70" y="6350"/>
                <a:ext cx="871" cy="871"/>
              </a:xfrm>
              <a:prstGeom prst="ellipse">
                <a:avLst/>
              </a:prstGeom>
              <a:solidFill>
                <a:srgbClr val="E9C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632" y="6500"/>
                <a:ext cx="94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srgbClr val="C38627">
                          <a:alpha val="8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1011535" y="696595"/>
            <a:ext cx="400050" cy="111760"/>
            <a:chOff x="16910" y="1097"/>
            <a:chExt cx="1050" cy="176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-25400" y="6113780"/>
            <a:ext cx="12217400" cy="78359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D:/冯益/2024/江理工/ppt模版/设计文件/logo-红-05.pnglogo-红-05"/>
          <p:cNvPicPr>
            <a:picLocks noChangeAspect="1"/>
          </p:cNvPicPr>
          <p:nvPr/>
        </p:nvPicPr>
        <p:blipFill>
          <a:blip r:embed="rId19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>
          <a:xfrm>
            <a:off x="8358505" y="1952625"/>
            <a:ext cx="4302760" cy="4060825"/>
          </a:xfrm>
          <a:prstGeom prst="rect">
            <a:avLst/>
          </a:prstGeom>
        </p:spPr>
      </p:pic>
      <p:sp>
        <p:nvSpPr>
          <p:cNvPr id="24" name="圆角矩形 23"/>
          <p:cNvSpPr/>
          <p:nvPr>
            <p:custDataLst>
              <p:tags r:id="rId2"/>
            </p:custDataLst>
          </p:nvPr>
        </p:nvSpPr>
        <p:spPr>
          <a:xfrm>
            <a:off x="810260" y="174879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3"/>
            </p:custDataLst>
          </p:nvPr>
        </p:nvSpPr>
        <p:spPr>
          <a:xfrm>
            <a:off x="810260" y="2602865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>
            <p:custDataLst>
              <p:tags r:id="rId4"/>
            </p:custDataLst>
          </p:nvPr>
        </p:nvSpPr>
        <p:spPr>
          <a:xfrm>
            <a:off x="810260" y="345694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5"/>
            </p:custDataLst>
          </p:nvPr>
        </p:nvSpPr>
        <p:spPr>
          <a:xfrm>
            <a:off x="810260" y="4311015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2"/>
          <p:cNvSpPr txBox="1"/>
          <p:nvPr>
            <p:custDataLst>
              <p:tags r:id="rId6"/>
            </p:custDataLst>
          </p:nvPr>
        </p:nvSpPr>
        <p:spPr>
          <a:xfrm>
            <a:off x="2165899" y="1895951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输入目录标题</a:t>
            </a:r>
          </a:p>
        </p:txBody>
      </p:sp>
      <p:sp>
        <p:nvSpPr>
          <p:cNvPr id="29" name="文本框 12"/>
          <p:cNvSpPr txBox="1"/>
          <p:nvPr>
            <p:custDataLst>
              <p:tags r:id="rId7"/>
            </p:custDataLst>
          </p:nvPr>
        </p:nvSpPr>
        <p:spPr>
          <a:xfrm>
            <a:off x="2165899" y="274851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12"/>
          <p:cNvSpPr txBox="1"/>
          <p:nvPr>
            <p:custDataLst>
              <p:tags r:id="rId8"/>
            </p:custDataLst>
          </p:nvPr>
        </p:nvSpPr>
        <p:spPr>
          <a:xfrm>
            <a:off x="2165899" y="360068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12"/>
          <p:cNvSpPr txBox="1"/>
          <p:nvPr>
            <p:custDataLst>
              <p:tags r:id="rId9"/>
            </p:custDataLst>
          </p:nvPr>
        </p:nvSpPr>
        <p:spPr>
          <a:xfrm>
            <a:off x="2165899" y="445285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10"/>
            </p:custDataLst>
          </p:nvPr>
        </p:nvSpPr>
        <p:spPr>
          <a:xfrm>
            <a:off x="1217295" y="182880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01</a:t>
            </a:r>
          </a:p>
        </p:txBody>
      </p:sp>
      <p:sp>
        <p:nvSpPr>
          <p:cNvPr id="67" name="文本框 66"/>
          <p:cNvSpPr txBox="1"/>
          <p:nvPr>
            <p:custDataLst>
              <p:tags r:id="rId11"/>
            </p:custDataLst>
          </p:nvPr>
        </p:nvSpPr>
        <p:spPr>
          <a:xfrm>
            <a:off x="1217295" y="2677795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02</a:t>
            </a:r>
          </a:p>
        </p:txBody>
      </p:sp>
      <p:sp>
        <p:nvSpPr>
          <p:cNvPr id="68" name="文本框 67"/>
          <p:cNvSpPr txBox="1"/>
          <p:nvPr>
            <p:custDataLst>
              <p:tags r:id="rId12"/>
            </p:custDataLst>
          </p:nvPr>
        </p:nvSpPr>
        <p:spPr>
          <a:xfrm>
            <a:off x="1217613" y="352679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03</a:t>
            </a:r>
          </a:p>
        </p:txBody>
      </p:sp>
      <p:sp>
        <p:nvSpPr>
          <p:cNvPr id="69" name="文本框 68"/>
          <p:cNvSpPr txBox="1"/>
          <p:nvPr>
            <p:custDataLst>
              <p:tags r:id="rId13"/>
            </p:custDataLst>
          </p:nvPr>
        </p:nvSpPr>
        <p:spPr>
          <a:xfrm>
            <a:off x="1217295" y="4375785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04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815715" y="445770"/>
            <a:ext cx="6997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7200" b="1" cap="all">
                <a:ln w="12700">
                  <a:gradFill>
                    <a:gsLst>
                      <a:gs pos="0">
                        <a:srgbClr val="C00000">
                          <a:alpha val="17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767715" y="575945"/>
            <a:ext cx="170688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</a:t>
            </a:r>
          </a:p>
        </p:txBody>
      </p:sp>
      <p:sp>
        <p:nvSpPr>
          <p:cNvPr id="75" name="圆角矩形 74"/>
          <p:cNvSpPr/>
          <p:nvPr>
            <p:custDataLst>
              <p:tags r:id="rId14"/>
            </p:custDataLst>
          </p:nvPr>
        </p:nvSpPr>
        <p:spPr>
          <a:xfrm>
            <a:off x="810260" y="516509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12"/>
          <p:cNvSpPr txBox="1"/>
          <p:nvPr>
            <p:custDataLst>
              <p:tags r:id="rId15"/>
            </p:custDataLst>
          </p:nvPr>
        </p:nvSpPr>
        <p:spPr>
          <a:xfrm>
            <a:off x="2165899" y="5306933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16"/>
            </p:custDataLst>
          </p:nvPr>
        </p:nvSpPr>
        <p:spPr>
          <a:xfrm>
            <a:off x="1217295" y="522986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hq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5" t="-2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one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厚德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01</a:t>
            </a:r>
            <a:endParaRPr lang="zh-CN" altLang="en-US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74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836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4780" y="1438910"/>
            <a:ext cx="7503160" cy="2168525"/>
          </a:xfrm>
          <a:prstGeom prst="rect">
            <a:avLst/>
          </a:prstGeom>
        </p:spPr>
      </p:pic>
      <p:sp>
        <p:nvSpPr>
          <p:cNvPr id="29" name="平行四边形 28"/>
          <p:cNvSpPr/>
          <p:nvPr>
            <p:custDataLst>
              <p:tags r:id="rId2"/>
            </p:custDataLst>
          </p:nvPr>
        </p:nvSpPr>
        <p:spPr>
          <a:xfrm>
            <a:off x="754380" y="4363720"/>
            <a:ext cx="2088515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949700" y="1440815"/>
            <a:ext cx="7499350" cy="2168525"/>
          </a:xfrm>
          <a:prstGeom prst="rect">
            <a:avLst/>
          </a:prstGeom>
          <a:gradFill rotWithShape="1">
            <a:gsLst>
              <a:gs pos="100000">
                <a:srgbClr val="972228"/>
              </a:gs>
              <a:gs pos="33000">
                <a:srgbClr val="972228">
                  <a:alpha val="11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33" name="任意多边形 132"/>
          <p:cNvSpPr/>
          <p:nvPr/>
        </p:nvSpPr>
        <p:spPr>
          <a:xfrm>
            <a:off x="762000" y="1436688"/>
            <a:ext cx="3430905" cy="21723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03" h="3421">
                <a:moveTo>
                  <a:pt x="0" y="0"/>
                </a:moveTo>
                <a:lnTo>
                  <a:pt x="5034" y="0"/>
                </a:lnTo>
                <a:lnTo>
                  <a:pt x="5034" y="1394"/>
                </a:lnTo>
                <a:lnTo>
                  <a:pt x="5403" y="1711"/>
                </a:lnTo>
                <a:lnTo>
                  <a:pt x="5034" y="2027"/>
                </a:lnTo>
                <a:lnTo>
                  <a:pt x="5034" y="3421"/>
                </a:lnTo>
                <a:lnTo>
                  <a:pt x="0" y="3421"/>
                </a:lnTo>
                <a:lnTo>
                  <a:pt x="0" y="0"/>
                </a:lnTo>
                <a:close/>
              </a:path>
            </a:pathLst>
          </a:cu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54380" y="4574540"/>
            <a:ext cx="48907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54380" y="402907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473575" y="2821940"/>
            <a:ext cx="388112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1000" cap="all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Project introduction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4473575" y="1838960"/>
            <a:ext cx="15068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>
                <a:ln w="12700">
                  <a:solidFill>
                    <a:srgbClr val="FFFFFF"/>
                  </a:soli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202055" y="2085340"/>
            <a:ext cx="2232660" cy="811530"/>
            <a:chOff x="1893" y="3344"/>
            <a:chExt cx="3516" cy="1278"/>
          </a:xfrm>
        </p:grpSpPr>
        <p:sp>
          <p:nvSpPr>
            <p:cNvPr id="49" name="文本框 48"/>
            <p:cNvSpPr txBox="1"/>
            <p:nvPr/>
          </p:nvSpPr>
          <p:spPr>
            <a:xfrm>
              <a:off x="2071" y="3344"/>
              <a:ext cx="3160" cy="8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输入标题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93" y="4196"/>
              <a:ext cx="3516" cy="4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fontAlgn="auto">
                <a:lnSpc>
                  <a:spcPct val="130000"/>
                </a:lnSpc>
              </a:pPr>
              <a:r>
                <a:rPr lang="zh-CN" sz="90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在这里输入相关介绍，尽量简洁概况.</a:t>
              </a:r>
            </a:p>
          </p:txBody>
        </p:sp>
      </p:grpSp>
      <p:sp>
        <p:nvSpPr>
          <p:cNvPr id="30" name="平行四边形 29"/>
          <p:cNvSpPr/>
          <p:nvPr>
            <p:custDataLst>
              <p:tags r:id="rId5"/>
            </p:custDataLst>
          </p:nvPr>
        </p:nvSpPr>
        <p:spPr>
          <a:xfrm>
            <a:off x="6745605" y="4363720"/>
            <a:ext cx="2088515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6745605" y="4574540"/>
            <a:ext cx="48907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6745605" y="402907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713105" y="1572260"/>
            <a:ext cx="3492000" cy="2244725"/>
          </a:xfrm>
          <a:prstGeom prst="roundRect">
            <a:avLst>
              <a:gd name="adj" fmla="val 4893"/>
            </a:avLst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flipH="1">
            <a:off x="7964170" y="1572260"/>
            <a:ext cx="3491865" cy="2244725"/>
          </a:xfrm>
          <a:prstGeom prst="roundRect">
            <a:avLst>
              <a:gd name="adj" fmla="val 4893"/>
            </a:avLst>
          </a:prstGeom>
          <a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348480" y="1572260"/>
            <a:ext cx="3491865" cy="2244725"/>
          </a:xfrm>
          <a:prstGeom prst="roundRect">
            <a:avLst>
              <a:gd name="adj" fmla="val 4865"/>
            </a:avLst>
          </a:prstGeom>
          <a:gradFill rotWithShape="1">
            <a:gsLst>
              <a:gs pos="79000">
                <a:srgbClr val="B7393C"/>
              </a:gs>
              <a:gs pos="0">
                <a:srgbClr val="C6545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93360" y="222250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042535" y="2735580"/>
            <a:ext cx="2106930" cy="5268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000" b="0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输入新的文本就可以替换更改，文本格式不会改变</a:t>
            </a:r>
            <a:endParaRPr lang="zh-CN" altLang="en-US" sz="1000" b="0">
              <a:solidFill>
                <a:schemeClr val="bg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同侧圆角矩形 34"/>
          <p:cNvSpPr/>
          <p:nvPr/>
        </p:nvSpPr>
        <p:spPr>
          <a:xfrm flipV="1">
            <a:off x="7961630" y="3185478"/>
            <a:ext cx="3491865" cy="635000"/>
          </a:xfrm>
          <a:prstGeom prst="round2SameRect">
            <a:avLst>
              <a:gd name="adj1" fmla="val 10280"/>
              <a:gd name="adj2" fmla="val 0"/>
            </a:avLst>
          </a:prstGeom>
          <a:gradFill rotWithShape="1">
            <a:gsLst>
              <a:gs pos="95000">
                <a:srgbClr val="60090D">
                  <a:alpha val="0"/>
                </a:srgbClr>
              </a:gs>
              <a:gs pos="0">
                <a:srgbClr val="C6010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077200" y="3203575"/>
            <a:ext cx="923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n w="12700">
                  <a:gradFill>
                    <a:gsLst>
                      <a:gs pos="54000">
                        <a:srgbClr val="FEFEF6"/>
                      </a:gs>
                      <a:gs pos="94000">
                        <a:srgbClr val="FEFEF6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02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915400" y="3326765"/>
            <a:ext cx="1408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1" name="同侧圆角矩形 40"/>
          <p:cNvSpPr/>
          <p:nvPr/>
        </p:nvSpPr>
        <p:spPr>
          <a:xfrm flipV="1">
            <a:off x="709930" y="3185478"/>
            <a:ext cx="3491865" cy="635000"/>
          </a:xfrm>
          <a:prstGeom prst="round2SameRect">
            <a:avLst>
              <a:gd name="adj1" fmla="val 10280"/>
              <a:gd name="adj2" fmla="val 0"/>
            </a:avLst>
          </a:prstGeom>
          <a:gradFill rotWithShape="1">
            <a:gsLst>
              <a:gs pos="95000">
                <a:srgbClr val="60090D">
                  <a:alpha val="0"/>
                </a:srgbClr>
              </a:gs>
              <a:gs pos="0">
                <a:srgbClr val="C6010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825500" y="3201670"/>
            <a:ext cx="923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n w="12700">
                  <a:gradFill>
                    <a:gsLst>
                      <a:gs pos="54000">
                        <a:srgbClr val="FEFEF6"/>
                      </a:gs>
                      <a:gs pos="94000">
                        <a:srgbClr val="FEFEF6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663700" y="3324860"/>
            <a:ext cx="1408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30250" y="4946015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597650" y="4946015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30250" y="44824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dirty="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597650" y="44824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177415" y="4681855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009255" y="4681855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sp>
        <p:nvSpPr>
          <p:cNvPr id="6" name="任意多边形 5"/>
          <p:cNvSpPr/>
          <p:nvPr/>
        </p:nvSpPr>
        <p:spPr>
          <a:xfrm flipH="1">
            <a:off x="953770" y="1718945"/>
            <a:ext cx="4644000" cy="2019300"/>
          </a:xfrm>
          <a:custGeom>
            <a:avLst/>
            <a:gdLst>
              <a:gd name="adj" fmla="val 32547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7361" h="3180">
                <a:moveTo>
                  <a:pt x="0" y="3180"/>
                </a:moveTo>
                <a:lnTo>
                  <a:pt x="1035" y="0"/>
                </a:lnTo>
                <a:lnTo>
                  <a:pt x="7361" y="0"/>
                </a:lnTo>
                <a:lnTo>
                  <a:pt x="7361" y="3131"/>
                </a:lnTo>
                <a:lnTo>
                  <a:pt x="7345" y="3180"/>
                </a:lnTo>
                <a:lnTo>
                  <a:pt x="0" y="3180"/>
                </a:lnTo>
                <a:close/>
              </a:path>
            </a:pathLst>
          </a:custGeom>
          <a:gradFill>
            <a:gsLst>
              <a:gs pos="0">
                <a:srgbClr val="B7393C"/>
              </a:gs>
              <a:gs pos="100000">
                <a:srgbClr val="C6545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44235" y="2513965"/>
            <a:ext cx="5323205" cy="8744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此处添加详细文本描述，建议与标题相关并符合整体语言风格，语言描述尽量简洁生动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397500" y="3743325"/>
            <a:ext cx="5869940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2"/>
          <p:cNvSpPr/>
          <p:nvPr/>
        </p:nvSpPr>
        <p:spPr>
          <a:xfrm flipH="1">
            <a:off x="753745" y="1720850"/>
            <a:ext cx="4643755" cy="2019935"/>
          </a:xfrm>
          <a:custGeom>
            <a:avLst/>
            <a:gdLst>
              <a:gd name="adj" fmla="val 32547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7361" h="3180">
                <a:moveTo>
                  <a:pt x="0" y="3180"/>
                </a:moveTo>
                <a:lnTo>
                  <a:pt x="1035" y="0"/>
                </a:lnTo>
                <a:lnTo>
                  <a:pt x="7361" y="0"/>
                </a:lnTo>
                <a:lnTo>
                  <a:pt x="7361" y="3131"/>
                </a:lnTo>
                <a:lnTo>
                  <a:pt x="7345" y="3180"/>
                </a:lnTo>
                <a:lnTo>
                  <a:pt x="0" y="3180"/>
                </a:lnTo>
                <a:close/>
              </a:path>
            </a:pathLst>
          </a:custGeom>
          <a:blipFill rotWithShape="0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80110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804035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94715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01</a:t>
            </a:r>
            <a:endParaRPr lang="zh-CN" altLang="en-US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5"/>
            </p:custDataLst>
          </p:nvPr>
        </p:nvSpPr>
        <p:spPr>
          <a:xfrm>
            <a:off x="4567555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52" name="文本框 51"/>
          <p:cNvSpPr txBox="1"/>
          <p:nvPr>
            <p:custDataLst>
              <p:tags r:id="rId6"/>
            </p:custDataLst>
          </p:nvPr>
        </p:nvSpPr>
        <p:spPr>
          <a:xfrm>
            <a:off x="5491480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7"/>
            </p:custDataLst>
          </p:nvPr>
        </p:nvSpPr>
        <p:spPr>
          <a:xfrm>
            <a:off x="4582160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</a:t>
            </a:r>
            <a:r>
              <a:rPr lang="en-US" altLang="zh-CN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2</a:t>
            </a:r>
            <a:endParaRPr lang="en-US" altLang="zh-CN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8"/>
            </p:custDataLst>
          </p:nvPr>
        </p:nvSpPr>
        <p:spPr>
          <a:xfrm>
            <a:off x="8255635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56" name="文本框 55"/>
          <p:cNvSpPr txBox="1"/>
          <p:nvPr>
            <p:custDataLst>
              <p:tags r:id="rId9"/>
            </p:custDataLst>
          </p:nvPr>
        </p:nvSpPr>
        <p:spPr>
          <a:xfrm>
            <a:off x="9179560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0"/>
            </p:custDataLst>
          </p:nvPr>
        </p:nvSpPr>
        <p:spPr>
          <a:xfrm>
            <a:off x="8270240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</a:t>
            </a:r>
            <a:r>
              <a:rPr lang="en-US" altLang="zh-CN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3</a:t>
            </a:r>
            <a:endParaRPr lang="en-US" altLang="zh-CN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51220" y="19951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SwiaGRpZCI6ImVkNDFhNGJiMjQzNzdkYmY5ODE3MGRiYzgzM2YxODczIiwidXNlckNvdW50Ijox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55,&quot;left&quot;:101.45,&quot;top&quot;:123.95,&quot;width&quot;:782.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26579102549556,&quot;left&quot;:54.673937007873974,&quot;top&quot;:138.2,&quot;width&quot;:850.652047244094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25291338582673,&quot;left&quot;:74.75,&quot;top&quot;:154.94708661417323,&quot;width&quot;:817.1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7.5,&quot;left&quot;:102.65,&quot;top&quot;:289.45,&quot;width&quot;:754.7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汉仪旗黑-55简"/>
        <a:cs typeface=""/>
      </a:majorFont>
      <a:minorFont>
        <a:latin typeface="Arial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1794</Words>
  <Application>Microsoft Office PowerPoint</Application>
  <PresentationFormat>宽屏</PresentationFormat>
  <Paragraphs>314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汉仪旗黑-55简</vt:lpstr>
      <vt:lpstr>汉仪雅酷黑 75W</vt:lpstr>
      <vt:lpstr>良怀行书</vt:lpstr>
      <vt:lpstr>思源黑体 CN Heavy</vt:lpstr>
      <vt:lpstr>思源黑体 CN Medium</vt:lpstr>
      <vt:lpstr>思源宋体 CN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</dc:creator>
  <cp:lastModifiedBy>ZZYY</cp:lastModifiedBy>
  <cp:revision>230</cp:revision>
  <dcterms:created xsi:type="dcterms:W3CDTF">2019-06-19T02:08:00Z</dcterms:created>
  <dcterms:modified xsi:type="dcterms:W3CDTF">2024-09-19T07:41:01Z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C2A1C7A4603F4546B149B5F1228EAA3B_13</vt:lpwstr>
  </property>
  <property fmtid="{D5CDD505-2E9C-101B-9397-08002B2CF9AE}" pid="4" name="KSOTemplateUUID">
    <vt:lpwstr>v1.0_mb_cSDbXr7uamxIA6eYpqIwSw==</vt:lpwstr>
  </property>
</Properties>
</file>