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14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5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9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23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24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25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33"/>
  </p:notesMasterIdLst>
  <p:handoutMasterIdLst>
    <p:handoutMasterId r:id="rId34"/>
  </p:handoutMasterIdLst>
  <p:sldIdLst>
    <p:sldId id="11090020" r:id="rId4"/>
    <p:sldId id="11090027" r:id="rId5"/>
    <p:sldId id="11090024" r:id="rId6"/>
    <p:sldId id="11090025" r:id="rId7"/>
    <p:sldId id="11089995" r:id="rId8"/>
    <p:sldId id="11089973" r:id="rId9"/>
    <p:sldId id="11089972" r:id="rId10"/>
    <p:sldId id="309" r:id="rId11"/>
    <p:sldId id="310" r:id="rId12"/>
    <p:sldId id="11089967" r:id="rId13"/>
    <p:sldId id="308" r:id="rId14"/>
    <p:sldId id="259" r:id="rId15"/>
    <p:sldId id="11089975" r:id="rId16"/>
    <p:sldId id="11089976" r:id="rId17"/>
    <p:sldId id="11089996" r:id="rId18"/>
    <p:sldId id="311" r:id="rId19"/>
    <p:sldId id="11089913" r:id="rId20"/>
    <p:sldId id="11089905" r:id="rId21"/>
    <p:sldId id="11089904" r:id="rId22"/>
    <p:sldId id="11089997" r:id="rId23"/>
    <p:sldId id="11089959" r:id="rId24"/>
    <p:sldId id="312" r:id="rId25"/>
    <p:sldId id="11089978" r:id="rId26"/>
    <p:sldId id="11089999" r:id="rId27"/>
    <p:sldId id="11089977" r:id="rId28"/>
    <p:sldId id="11089956" r:id="rId29"/>
    <p:sldId id="281" r:id="rId30"/>
    <p:sldId id="11089916" r:id="rId31"/>
    <p:sldId id="11089958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0019"/>
    <a:srgbClr val="D2132E"/>
    <a:srgbClr val="DC1430"/>
    <a:srgbClr val="E6071F"/>
    <a:srgbClr val="9C0016"/>
    <a:srgbClr val="EB071F"/>
    <a:srgbClr val="FFAA5A"/>
    <a:srgbClr val="C57737"/>
    <a:srgbClr val="F3D29E"/>
    <a:srgbClr val="ECD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3" y="91"/>
      </p:cViewPr>
      <p:guideLst>
        <p:guide orient="horz" pos="20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汉仪正圆 55简" panose="00020600040101010101" charset="-122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D9272D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B-44E0-80B0-9B35D0604E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E3616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B-44E0-80B0-9B35D0604E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FFDBD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BB-44E0-80B0-9B35D060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30434"/>
        <c:axId val="234347420"/>
      </c:barChart>
      <c:catAx>
        <c:axId val="3733043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  <c:crossAx val="234347420"/>
        <c:crosses val="autoZero"/>
        <c:auto val="1"/>
        <c:lblAlgn val="ctr"/>
        <c:lblOffset val="100"/>
        <c:noMultiLvlLbl val="0"/>
      </c:catAx>
      <c:valAx>
        <c:axId val="2343474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  <c:crossAx val="3733043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汉仪正圆 55简" panose="00020600040101010101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汉仪正圆 55简" panose="00020600040101010101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7F942-DD62-4973-BC1F-3B7DCF365C6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D88E8-847B-4742-AE69-DCBBA463E6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BD7D3D-D1A8-7F4A-A7BE-D957CFFB352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D88E8-847B-4742-AE69-DCBBA463E62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logo-0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8" name="图片 27" descr="山上有雪&#10;&#10;描述已自动生成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25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5" name="图片 34" descr="黑暗中有圆形&#10;&#10;描述已自动生成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47" r="1702"/>
          <a:stretch>
            <a:fillRect/>
          </a:stretch>
        </p:blipFill>
        <p:spPr>
          <a:xfrm flipH="1">
            <a:off x="5419165" y="0"/>
            <a:ext cx="6772835" cy="325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55B86F5-40A6-4630-83C4-2C3D56F77272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C937762-EA11-4369-A7E7-0DCB15B604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4000">
              <a:srgbClr val="DFC9A7">
                <a:alpha val="61000"/>
              </a:srgbClr>
            </a:gs>
            <a:gs pos="97000">
              <a:srgbClr val="DFC8A7">
                <a:alpha val="0"/>
              </a:srgbClr>
            </a:gs>
          </a:gsLst>
          <a:lin ang="157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7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A8684-BFA8-5848-B80F-F4A8F8B280D5}" type="datetimeFigureOut">
              <a:rPr kumimoji="1" lang="zh-CN" altLang="en-US" smtClean="0"/>
              <a:t>2024/9/19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B3F8C-F65F-0041-A7E7-7463A309A26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85996" y="0"/>
            <a:ext cx="611376" cy="612170"/>
          </a:xfrm>
          <a:prstGeom prst="rect">
            <a:avLst/>
          </a:prstGeom>
          <a:solidFill>
            <a:srgbClr val="FDF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985996" y="830997"/>
            <a:ext cx="611376" cy="612170"/>
          </a:xfrm>
          <a:prstGeom prst="rect">
            <a:avLst/>
          </a:prstGeom>
          <a:solidFill>
            <a:srgbClr val="FFB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3" Type="http://schemas.openxmlformats.org/officeDocument/2006/relationships/tags" Target="../tags/tag16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image" Target="../media/image24.png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microsoft.com/office/2007/relationships/hdphoto" Target="../media/hdphoto1.wdp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image" Target="../media/image30.png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image" Target="../media/image34.png"/><Relationship Id="rId2" Type="http://schemas.openxmlformats.org/officeDocument/2006/relationships/tags" Target="../tags/tag182.xml"/><Relationship Id="rId16" Type="http://schemas.openxmlformats.org/officeDocument/2006/relationships/image" Target="../media/image33.png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image" Target="../media/image24.png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image" Target="../media/image38.jpeg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28" Type="http://schemas.openxmlformats.org/officeDocument/2006/relationships/image" Target="../media/image24.png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2.pn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image" Target="../media/image41.png"/><Relationship Id="rId2" Type="http://schemas.openxmlformats.org/officeDocument/2006/relationships/tags" Target="../tags/tag217.xml"/><Relationship Id="rId16" Type="http://schemas.openxmlformats.org/officeDocument/2006/relationships/image" Target="../media/image40.pn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image" Target="../media/image39.png"/><Relationship Id="rId10" Type="http://schemas.openxmlformats.org/officeDocument/2006/relationships/tags" Target="../tags/tag225.xml"/><Relationship Id="rId19" Type="http://schemas.openxmlformats.org/officeDocument/2006/relationships/image" Target="../media/image24.png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230.xml"/><Relationship Id="rId21" Type="http://schemas.openxmlformats.org/officeDocument/2006/relationships/tags" Target="../tags/tag248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0" Type="http://schemas.openxmlformats.org/officeDocument/2006/relationships/tags" Target="../tags/tag247.xml"/><Relationship Id="rId29" Type="http://schemas.microsoft.com/office/2007/relationships/hdphoto" Target="../media/hdphoto4.wdp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5" Type="http://schemas.openxmlformats.org/officeDocument/2006/relationships/tags" Target="../tags/tag232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image" Target="../media/image43.png"/><Relationship Id="rId10" Type="http://schemas.openxmlformats.org/officeDocument/2006/relationships/tags" Target="../tags/tag237.xml"/><Relationship Id="rId19" Type="http://schemas.openxmlformats.org/officeDocument/2006/relationships/tags" Target="../tags/tag246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notesSlide" Target="../notesSlides/notesSlide16.xml"/><Relationship Id="rId3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tags" Target="../tags/tag265.xml"/><Relationship Id="rId18" Type="http://schemas.openxmlformats.org/officeDocument/2006/relationships/tags" Target="../tags/tag270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255.xml"/><Relationship Id="rId21" Type="http://schemas.openxmlformats.org/officeDocument/2006/relationships/tags" Target="../tags/tag273.xml"/><Relationship Id="rId7" Type="http://schemas.openxmlformats.org/officeDocument/2006/relationships/tags" Target="../tags/tag259.xml"/><Relationship Id="rId12" Type="http://schemas.openxmlformats.org/officeDocument/2006/relationships/tags" Target="../tags/tag264.xml"/><Relationship Id="rId17" Type="http://schemas.openxmlformats.org/officeDocument/2006/relationships/tags" Target="../tags/tag26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54.xml"/><Relationship Id="rId16" Type="http://schemas.openxmlformats.org/officeDocument/2006/relationships/tags" Target="../tags/tag268.xml"/><Relationship Id="rId20" Type="http://schemas.openxmlformats.org/officeDocument/2006/relationships/tags" Target="../tags/tag272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24" Type="http://schemas.openxmlformats.org/officeDocument/2006/relationships/tags" Target="../tags/tag276.xml"/><Relationship Id="rId5" Type="http://schemas.openxmlformats.org/officeDocument/2006/relationships/tags" Target="../tags/tag257.xml"/><Relationship Id="rId15" Type="http://schemas.openxmlformats.org/officeDocument/2006/relationships/tags" Target="../tags/tag267.xml"/><Relationship Id="rId23" Type="http://schemas.openxmlformats.org/officeDocument/2006/relationships/tags" Target="../tags/tag275.xml"/><Relationship Id="rId10" Type="http://schemas.openxmlformats.org/officeDocument/2006/relationships/tags" Target="../tags/tag262.xml"/><Relationship Id="rId19" Type="http://schemas.openxmlformats.org/officeDocument/2006/relationships/tags" Target="../tags/tag271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tags" Target="../tags/tag266.xml"/><Relationship Id="rId22" Type="http://schemas.openxmlformats.org/officeDocument/2006/relationships/tags" Target="../tags/tag274.xml"/><Relationship Id="rId27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image" Target="../media/image24.png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notesSlide" Target="../notesSlides/notesSlide20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1.xml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tags" Target="../tags/tag299.xml"/><Relationship Id="rId18" Type="http://schemas.openxmlformats.org/officeDocument/2006/relationships/tags" Target="../tags/tag304.xml"/><Relationship Id="rId26" Type="http://schemas.openxmlformats.org/officeDocument/2006/relationships/image" Target="../media/image50.png"/><Relationship Id="rId3" Type="http://schemas.openxmlformats.org/officeDocument/2006/relationships/tags" Target="../tags/tag289.xml"/><Relationship Id="rId21" Type="http://schemas.openxmlformats.org/officeDocument/2006/relationships/tags" Target="../tags/tag307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17" Type="http://schemas.openxmlformats.org/officeDocument/2006/relationships/tags" Target="../tags/tag303.xml"/><Relationship Id="rId25" Type="http://schemas.openxmlformats.org/officeDocument/2006/relationships/notesSlide" Target="../notesSlides/notesSlide23.xml"/><Relationship Id="rId2" Type="http://schemas.openxmlformats.org/officeDocument/2006/relationships/tags" Target="../tags/tag288.xml"/><Relationship Id="rId16" Type="http://schemas.openxmlformats.org/officeDocument/2006/relationships/tags" Target="../tags/tag302.xml"/><Relationship Id="rId20" Type="http://schemas.openxmlformats.org/officeDocument/2006/relationships/tags" Target="../tags/tag306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291.xml"/><Relationship Id="rId15" Type="http://schemas.openxmlformats.org/officeDocument/2006/relationships/tags" Target="../tags/tag301.xml"/><Relationship Id="rId23" Type="http://schemas.openxmlformats.org/officeDocument/2006/relationships/tags" Target="../tags/tag309.xml"/><Relationship Id="rId10" Type="http://schemas.openxmlformats.org/officeDocument/2006/relationships/tags" Target="../tags/tag296.xml"/><Relationship Id="rId19" Type="http://schemas.openxmlformats.org/officeDocument/2006/relationships/tags" Target="../tags/tag305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tags" Target="../tags/tag300.xml"/><Relationship Id="rId22" Type="http://schemas.openxmlformats.org/officeDocument/2006/relationships/tags" Target="../tags/tag308.xml"/><Relationship Id="rId27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322.xml"/><Relationship Id="rId18" Type="http://schemas.openxmlformats.org/officeDocument/2006/relationships/tags" Target="../tags/tag327.xml"/><Relationship Id="rId26" Type="http://schemas.openxmlformats.org/officeDocument/2006/relationships/tags" Target="../tags/tag335.xml"/><Relationship Id="rId21" Type="http://schemas.openxmlformats.org/officeDocument/2006/relationships/tags" Target="../tags/tag330.xml"/><Relationship Id="rId34" Type="http://schemas.openxmlformats.org/officeDocument/2006/relationships/image" Target="../media/image53.jpeg"/><Relationship Id="rId7" Type="http://schemas.openxmlformats.org/officeDocument/2006/relationships/tags" Target="../tags/tag316.xml"/><Relationship Id="rId12" Type="http://schemas.openxmlformats.org/officeDocument/2006/relationships/tags" Target="../tags/tag321.xml"/><Relationship Id="rId17" Type="http://schemas.openxmlformats.org/officeDocument/2006/relationships/tags" Target="../tags/tag326.xml"/><Relationship Id="rId25" Type="http://schemas.openxmlformats.org/officeDocument/2006/relationships/tags" Target="../tags/tag334.xml"/><Relationship Id="rId33" Type="http://schemas.openxmlformats.org/officeDocument/2006/relationships/image" Target="../media/image52.jpeg"/><Relationship Id="rId2" Type="http://schemas.openxmlformats.org/officeDocument/2006/relationships/tags" Target="../tags/tag311.xml"/><Relationship Id="rId16" Type="http://schemas.openxmlformats.org/officeDocument/2006/relationships/tags" Target="../tags/tag325.xml"/><Relationship Id="rId20" Type="http://schemas.openxmlformats.org/officeDocument/2006/relationships/tags" Target="../tags/tag329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tags" Target="../tags/tag320.xml"/><Relationship Id="rId24" Type="http://schemas.openxmlformats.org/officeDocument/2006/relationships/tags" Target="../tags/tag333.xml"/><Relationship Id="rId32" Type="http://schemas.openxmlformats.org/officeDocument/2006/relationships/image" Target="../media/image2.png"/><Relationship Id="rId37" Type="http://schemas.openxmlformats.org/officeDocument/2006/relationships/image" Target="../media/image24.png"/><Relationship Id="rId5" Type="http://schemas.openxmlformats.org/officeDocument/2006/relationships/tags" Target="../tags/tag314.xml"/><Relationship Id="rId15" Type="http://schemas.openxmlformats.org/officeDocument/2006/relationships/tags" Target="../tags/tag324.xml"/><Relationship Id="rId23" Type="http://schemas.openxmlformats.org/officeDocument/2006/relationships/tags" Target="../tags/tag332.xml"/><Relationship Id="rId28" Type="http://schemas.openxmlformats.org/officeDocument/2006/relationships/tags" Target="../tags/tag337.xml"/><Relationship Id="rId36" Type="http://schemas.openxmlformats.org/officeDocument/2006/relationships/image" Target="../media/image55.jpeg"/><Relationship Id="rId10" Type="http://schemas.openxmlformats.org/officeDocument/2006/relationships/tags" Target="../tags/tag319.xml"/><Relationship Id="rId19" Type="http://schemas.openxmlformats.org/officeDocument/2006/relationships/tags" Target="../tags/tag328.xml"/><Relationship Id="rId31" Type="http://schemas.openxmlformats.org/officeDocument/2006/relationships/image" Target="../media/image51.jpeg"/><Relationship Id="rId4" Type="http://schemas.openxmlformats.org/officeDocument/2006/relationships/tags" Target="../tags/tag313.xml"/><Relationship Id="rId9" Type="http://schemas.openxmlformats.org/officeDocument/2006/relationships/tags" Target="../tags/tag318.xml"/><Relationship Id="rId14" Type="http://schemas.openxmlformats.org/officeDocument/2006/relationships/tags" Target="../tags/tag323.xml"/><Relationship Id="rId22" Type="http://schemas.openxmlformats.org/officeDocument/2006/relationships/tags" Target="../tags/tag331.xml"/><Relationship Id="rId27" Type="http://schemas.openxmlformats.org/officeDocument/2006/relationships/tags" Target="../tags/tag336.xml"/><Relationship Id="rId30" Type="http://schemas.openxmlformats.org/officeDocument/2006/relationships/notesSlide" Target="../notesSlides/notesSlide24.xml"/><Relationship Id="rId35" Type="http://schemas.openxmlformats.org/officeDocument/2006/relationships/image" Target="../media/image54.jpeg"/><Relationship Id="rId8" Type="http://schemas.openxmlformats.org/officeDocument/2006/relationships/tags" Target="../tags/tag317.xml"/><Relationship Id="rId3" Type="http://schemas.openxmlformats.org/officeDocument/2006/relationships/tags" Target="../tags/tag3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13" Type="http://schemas.openxmlformats.org/officeDocument/2006/relationships/tags" Target="../tags/tag350.xml"/><Relationship Id="rId18" Type="http://schemas.openxmlformats.org/officeDocument/2006/relationships/image" Target="../media/image56.jpeg"/><Relationship Id="rId3" Type="http://schemas.openxmlformats.org/officeDocument/2006/relationships/tags" Target="../tags/tag340.xml"/><Relationship Id="rId21" Type="http://schemas.openxmlformats.org/officeDocument/2006/relationships/image" Target="../media/image59.jpeg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notesSlide" Target="../notesSlides/notesSlide25.xml"/><Relationship Id="rId2" Type="http://schemas.openxmlformats.org/officeDocument/2006/relationships/tags" Target="../tags/tag33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8.jpeg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10" Type="http://schemas.openxmlformats.org/officeDocument/2006/relationships/tags" Target="../tags/tag347.xml"/><Relationship Id="rId19" Type="http://schemas.openxmlformats.org/officeDocument/2006/relationships/image" Target="../media/image57.jpeg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55.xml"/><Relationship Id="rId7" Type="http://schemas.openxmlformats.org/officeDocument/2006/relationships/image" Target="../media/image60.jpe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58.xml"/><Relationship Id="rId21" Type="http://schemas.openxmlformats.org/officeDocument/2006/relationships/image" Target="../media/image25.jpeg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image" Target="../media/image24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10" Type="http://schemas.openxmlformats.org/officeDocument/2006/relationships/tags" Target="../tags/tag65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98.xml"/><Relationship Id="rId21" Type="http://schemas.openxmlformats.org/officeDocument/2006/relationships/tags" Target="../tags/tag93.xml"/><Relationship Id="rId42" Type="http://schemas.openxmlformats.org/officeDocument/2006/relationships/tags" Target="../tags/tag114.xml"/><Relationship Id="rId47" Type="http://schemas.openxmlformats.org/officeDocument/2006/relationships/tags" Target="../tags/tag119.xml"/><Relationship Id="rId63" Type="http://schemas.openxmlformats.org/officeDocument/2006/relationships/tags" Target="../tags/tag135.xml"/><Relationship Id="rId68" Type="http://schemas.openxmlformats.org/officeDocument/2006/relationships/tags" Target="../tags/tag140.xml"/><Relationship Id="rId84" Type="http://schemas.openxmlformats.org/officeDocument/2006/relationships/tags" Target="../tags/tag156.xml"/><Relationship Id="rId89" Type="http://schemas.openxmlformats.org/officeDocument/2006/relationships/slideLayout" Target="../slideLayouts/slideLayout2.xml"/><Relationship Id="rId16" Type="http://schemas.openxmlformats.org/officeDocument/2006/relationships/tags" Target="../tags/tag88.xml"/><Relationship Id="rId11" Type="http://schemas.openxmlformats.org/officeDocument/2006/relationships/tags" Target="../tags/tag83.xml"/><Relationship Id="rId32" Type="http://schemas.openxmlformats.org/officeDocument/2006/relationships/tags" Target="../tags/tag104.xml"/><Relationship Id="rId37" Type="http://schemas.openxmlformats.org/officeDocument/2006/relationships/tags" Target="../tags/tag109.xml"/><Relationship Id="rId53" Type="http://schemas.openxmlformats.org/officeDocument/2006/relationships/tags" Target="../tags/tag125.xml"/><Relationship Id="rId58" Type="http://schemas.openxmlformats.org/officeDocument/2006/relationships/tags" Target="../tags/tag130.xml"/><Relationship Id="rId74" Type="http://schemas.openxmlformats.org/officeDocument/2006/relationships/tags" Target="../tags/tag146.xml"/><Relationship Id="rId79" Type="http://schemas.openxmlformats.org/officeDocument/2006/relationships/tags" Target="../tags/tag151.xml"/><Relationship Id="rId5" Type="http://schemas.openxmlformats.org/officeDocument/2006/relationships/tags" Target="../tags/tag77.xml"/><Relationship Id="rId90" Type="http://schemas.openxmlformats.org/officeDocument/2006/relationships/notesSlide" Target="../notesSlides/notesSlide5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tags" Target="../tags/tag99.xml"/><Relationship Id="rId30" Type="http://schemas.openxmlformats.org/officeDocument/2006/relationships/tags" Target="../tags/tag102.xml"/><Relationship Id="rId35" Type="http://schemas.openxmlformats.org/officeDocument/2006/relationships/tags" Target="../tags/tag107.xml"/><Relationship Id="rId43" Type="http://schemas.openxmlformats.org/officeDocument/2006/relationships/tags" Target="../tags/tag115.xml"/><Relationship Id="rId48" Type="http://schemas.openxmlformats.org/officeDocument/2006/relationships/tags" Target="../tags/tag120.xml"/><Relationship Id="rId56" Type="http://schemas.openxmlformats.org/officeDocument/2006/relationships/tags" Target="../tags/tag128.xml"/><Relationship Id="rId64" Type="http://schemas.openxmlformats.org/officeDocument/2006/relationships/tags" Target="../tags/tag136.xml"/><Relationship Id="rId69" Type="http://schemas.openxmlformats.org/officeDocument/2006/relationships/tags" Target="../tags/tag141.xml"/><Relationship Id="rId77" Type="http://schemas.openxmlformats.org/officeDocument/2006/relationships/tags" Target="../tags/tag149.xml"/><Relationship Id="rId8" Type="http://schemas.openxmlformats.org/officeDocument/2006/relationships/tags" Target="../tags/tag80.xml"/><Relationship Id="rId51" Type="http://schemas.openxmlformats.org/officeDocument/2006/relationships/tags" Target="../tags/tag123.xml"/><Relationship Id="rId72" Type="http://schemas.openxmlformats.org/officeDocument/2006/relationships/tags" Target="../tags/tag144.xml"/><Relationship Id="rId80" Type="http://schemas.openxmlformats.org/officeDocument/2006/relationships/tags" Target="../tags/tag152.xml"/><Relationship Id="rId85" Type="http://schemas.openxmlformats.org/officeDocument/2006/relationships/tags" Target="../tags/tag157.xml"/><Relationship Id="rId3" Type="http://schemas.openxmlformats.org/officeDocument/2006/relationships/tags" Target="../tags/tag75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33" Type="http://schemas.openxmlformats.org/officeDocument/2006/relationships/tags" Target="../tags/tag105.xml"/><Relationship Id="rId38" Type="http://schemas.openxmlformats.org/officeDocument/2006/relationships/tags" Target="../tags/tag110.xml"/><Relationship Id="rId46" Type="http://schemas.openxmlformats.org/officeDocument/2006/relationships/tags" Target="../tags/tag118.xml"/><Relationship Id="rId59" Type="http://schemas.openxmlformats.org/officeDocument/2006/relationships/tags" Target="../tags/tag131.xml"/><Relationship Id="rId67" Type="http://schemas.openxmlformats.org/officeDocument/2006/relationships/tags" Target="../tags/tag139.xml"/><Relationship Id="rId20" Type="http://schemas.openxmlformats.org/officeDocument/2006/relationships/tags" Target="../tags/tag92.xml"/><Relationship Id="rId41" Type="http://schemas.openxmlformats.org/officeDocument/2006/relationships/tags" Target="../tags/tag113.xml"/><Relationship Id="rId54" Type="http://schemas.openxmlformats.org/officeDocument/2006/relationships/tags" Target="../tags/tag126.xml"/><Relationship Id="rId62" Type="http://schemas.openxmlformats.org/officeDocument/2006/relationships/tags" Target="../tags/tag134.xml"/><Relationship Id="rId70" Type="http://schemas.openxmlformats.org/officeDocument/2006/relationships/tags" Target="../tags/tag142.xml"/><Relationship Id="rId75" Type="http://schemas.openxmlformats.org/officeDocument/2006/relationships/tags" Target="../tags/tag147.xml"/><Relationship Id="rId83" Type="http://schemas.openxmlformats.org/officeDocument/2006/relationships/tags" Target="../tags/tag155.xml"/><Relationship Id="rId88" Type="http://schemas.openxmlformats.org/officeDocument/2006/relationships/tags" Target="../tags/tag160.xml"/><Relationship Id="rId91" Type="http://schemas.openxmlformats.org/officeDocument/2006/relationships/image" Target="../media/image27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36" Type="http://schemas.openxmlformats.org/officeDocument/2006/relationships/tags" Target="../tags/tag108.xml"/><Relationship Id="rId49" Type="http://schemas.openxmlformats.org/officeDocument/2006/relationships/tags" Target="../tags/tag121.xml"/><Relationship Id="rId57" Type="http://schemas.openxmlformats.org/officeDocument/2006/relationships/tags" Target="../tags/tag129.xml"/><Relationship Id="rId10" Type="http://schemas.openxmlformats.org/officeDocument/2006/relationships/tags" Target="../tags/tag82.xml"/><Relationship Id="rId31" Type="http://schemas.openxmlformats.org/officeDocument/2006/relationships/tags" Target="../tags/tag103.xml"/><Relationship Id="rId44" Type="http://schemas.openxmlformats.org/officeDocument/2006/relationships/tags" Target="../tags/tag116.xml"/><Relationship Id="rId52" Type="http://schemas.openxmlformats.org/officeDocument/2006/relationships/tags" Target="../tags/tag124.xml"/><Relationship Id="rId60" Type="http://schemas.openxmlformats.org/officeDocument/2006/relationships/tags" Target="../tags/tag132.xml"/><Relationship Id="rId65" Type="http://schemas.openxmlformats.org/officeDocument/2006/relationships/tags" Target="../tags/tag137.xml"/><Relationship Id="rId73" Type="http://schemas.openxmlformats.org/officeDocument/2006/relationships/tags" Target="../tags/tag145.xml"/><Relationship Id="rId78" Type="http://schemas.openxmlformats.org/officeDocument/2006/relationships/tags" Target="../tags/tag150.xml"/><Relationship Id="rId81" Type="http://schemas.openxmlformats.org/officeDocument/2006/relationships/tags" Target="../tags/tag153.xml"/><Relationship Id="rId86" Type="http://schemas.openxmlformats.org/officeDocument/2006/relationships/tags" Target="../tags/tag158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39" Type="http://schemas.openxmlformats.org/officeDocument/2006/relationships/tags" Target="../tags/tag111.xml"/><Relationship Id="rId34" Type="http://schemas.openxmlformats.org/officeDocument/2006/relationships/tags" Target="../tags/tag106.xml"/><Relationship Id="rId50" Type="http://schemas.openxmlformats.org/officeDocument/2006/relationships/tags" Target="../tags/tag122.xml"/><Relationship Id="rId55" Type="http://schemas.openxmlformats.org/officeDocument/2006/relationships/tags" Target="../tags/tag127.xml"/><Relationship Id="rId76" Type="http://schemas.openxmlformats.org/officeDocument/2006/relationships/tags" Target="../tags/tag148.xml"/><Relationship Id="rId7" Type="http://schemas.openxmlformats.org/officeDocument/2006/relationships/tags" Target="../tags/tag79.xml"/><Relationship Id="rId71" Type="http://schemas.openxmlformats.org/officeDocument/2006/relationships/tags" Target="../tags/tag143.xml"/><Relationship Id="rId92" Type="http://schemas.openxmlformats.org/officeDocument/2006/relationships/image" Target="../media/image24.png"/><Relationship Id="rId2" Type="http://schemas.openxmlformats.org/officeDocument/2006/relationships/tags" Target="../tags/tag74.xml"/><Relationship Id="rId29" Type="http://schemas.openxmlformats.org/officeDocument/2006/relationships/tags" Target="../tags/tag101.xml"/><Relationship Id="rId24" Type="http://schemas.openxmlformats.org/officeDocument/2006/relationships/tags" Target="../tags/tag96.xml"/><Relationship Id="rId40" Type="http://schemas.openxmlformats.org/officeDocument/2006/relationships/tags" Target="../tags/tag112.xml"/><Relationship Id="rId45" Type="http://schemas.openxmlformats.org/officeDocument/2006/relationships/tags" Target="../tags/tag117.xml"/><Relationship Id="rId66" Type="http://schemas.openxmlformats.org/officeDocument/2006/relationships/tags" Target="../tags/tag138.xml"/><Relationship Id="rId87" Type="http://schemas.openxmlformats.org/officeDocument/2006/relationships/tags" Target="../tags/tag159.xml"/><Relationship Id="rId61" Type="http://schemas.openxmlformats.org/officeDocument/2006/relationships/tags" Target="../tags/tag133.xml"/><Relationship Id="rId82" Type="http://schemas.openxmlformats.org/officeDocument/2006/relationships/tags" Target="../tags/tag154.xml"/><Relationship Id="rId19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形状 19"/>
          <p:cNvSpPr/>
          <p:nvPr/>
        </p:nvSpPr>
        <p:spPr>
          <a:xfrm flipH="1">
            <a:off x="4006850" y="6121400"/>
            <a:ext cx="1551305" cy="558800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7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23" name="图形 22"/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63221" flipH="1">
            <a:off x="10144760" y="1184910"/>
            <a:ext cx="1133475" cy="1133475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63221" flipH="1">
            <a:off x="9387205" y="2523490"/>
            <a:ext cx="549275" cy="549275"/>
          </a:xfrm>
          <a:prstGeom prst="rect">
            <a:avLst/>
          </a:prstGeom>
        </p:spPr>
      </p:pic>
      <p:pic>
        <p:nvPicPr>
          <p:cNvPr id="2" name="图片 1" descr="D:/冯益/2024/江理工/ppt模版/设计文件/建筑剪影-红色-24.png建筑剪影-红色-24"/>
          <p:cNvPicPr>
            <a:picLocks noChangeAspect="1"/>
          </p:cNvPicPr>
          <p:nvPr/>
        </p:nvPicPr>
        <p:blipFill>
          <a:blip r:embed="rId5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5" t="-7166" r="-5319" b="-1221"/>
          <a:stretch>
            <a:fillRect/>
          </a:stretch>
        </p:blipFill>
        <p:spPr>
          <a:xfrm>
            <a:off x="5565140" y="3110865"/>
            <a:ext cx="6851015" cy="3673475"/>
          </a:xfrm>
          <a:prstGeom prst="rect">
            <a:avLst/>
          </a:prstGeom>
        </p:spPr>
      </p:pic>
      <p:pic>
        <p:nvPicPr>
          <p:cNvPr id="11" name="图片 10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2" name="图片 21" descr="logo-0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6" name="任意形状 19"/>
          <p:cNvSpPr/>
          <p:nvPr/>
        </p:nvSpPr>
        <p:spPr>
          <a:xfrm flipH="1">
            <a:off x="-823595" y="5299710"/>
            <a:ext cx="3679825" cy="132524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9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7" name="任意形状 19"/>
          <p:cNvSpPr/>
          <p:nvPr/>
        </p:nvSpPr>
        <p:spPr>
          <a:xfrm flipH="1">
            <a:off x="2856230" y="4885055"/>
            <a:ext cx="2113915" cy="761365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9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任意形状 19"/>
          <p:cNvSpPr/>
          <p:nvPr/>
        </p:nvSpPr>
        <p:spPr>
          <a:xfrm>
            <a:off x="7071995" y="4449445"/>
            <a:ext cx="1819910" cy="727710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E6071F">
                  <a:alpha val="60000"/>
                </a:srgbClr>
              </a:gs>
              <a:gs pos="49000">
                <a:srgbClr val="EB071F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1D1E5D96-213C-4639-B416-AF5D015B223C}"/>
              </a:ext>
            </a:extLst>
          </p:cNvPr>
          <p:cNvSpPr txBox="1"/>
          <p:nvPr/>
        </p:nvSpPr>
        <p:spPr>
          <a:xfrm>
            <a:off x="1028065" y="448437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rgbClr val="FDDBA7">
                    <a:alpha val="94000"/>
                  </a:srgbClr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21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30875E75-B54A-434D-B064-9428E5979DCA}"/>
              </a:ext>
            </a:extLst>
          </p:cNvPr>
          <p:cNvSpPr txBox="1"/>
          <p:nvPr/>
        </p:nvSpPr>
        <p:spPr>
          <a:xfrm>
            <a:off x="1028065" y="1847215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+mj-ea"/>
                <a:ea typeface="+mj-ea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25" name="文本框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588E36BC-50BC-413B-B930-33DEC62FC4D5}"/>
              </a:ext>
            </a:extLst>
          </p:cNvPr>
          <p:cNvSpPr txBox="1"/>
          <p:nvPr/>
        </p:nvSpPr>
        <p:spPr>
          <a:xfrm>
            <a:off x="1297623" y="520382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rgbClr val="FDDBA7"/>
                </a:solidFill>
                <a:effectLst/>
                <a:latin typeface="+mj-ea"/>
                <a:ea typeface="+mj-ea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26" name="圆角矩形 31">
            <a:extLst>
              <a:ext uri="{FF2B5EF4-FFF2-40B4-BE49-F238E27FC236}">
                <a16:creationId xmlns:a16="http://schemas.microsoft.com/office/drawing/2014/main" id="{F2B2F94A-613B-4DE3-B405-F51D4326A92E}"/>
              </a:ext>
            </a:extLst>
          </p:cNvPr>
          <p:cNvSpPr/>
          <p:nvPr/>
        </p:nvSpPr>
        <p:spPr>
          <a:xfrm>
            <a:off x="1028065" y="5129530"/>
            <a:ext cx="1480185" cy="33274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EAC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02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3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" name="图片 1" descr="建筑剪影-红色-21"/>
          <p:cNvPicPr>
            <a:picLocks noChangeAspect="1"/>
          </p:cNvPicPr>
          <p:nvPr/>
        </p:nvPicPr>
        <p:blipFill>
          <a:blip r:embed="rId6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355" y="4651375"/>
            <a:ext cx="4681220" cy="190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sp>
        <p:nvSpPr>
          <p:cNvPr id="36" name="箭头: 上 35"/>
          <p:cNvSpPr/>
          <p:nvPr/>
        </p:nvSpPr>
        <p:spPr>
          <a:xfrm rot="2700000">
            <a:off x="5567638" y="1750746"/>
            <a:ext cx="2053479" cy="1991253"/>
          </a:xfrm>
          <a:prstGeom prst="upArrow">
            <a:avLst/>
          </a:prstGeom>
          <a:gradFill>
            <a:gsLst>
              <a:gs pos="99083">
                <a:srgbClr val="BD0000"/>
              </a:gs>
              <a:gs pos="12000">
                <a:srgbClr val="FA370D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箭头: 下 37"/>
          <p:cNvSpPr/>
          <p:nvPr/>
        </p:nvSpPr>
        <p:spPr>
          <a:xfrm rot="2700000">
            <a:off x="4579107" y="3812943"/>
            <a:ext cx="2053479" cy="1991253"/>
          </a:xfrm>
          <a:prstGeom prst="downArrow">
            <a:avLst/>
          </a:prstGeom>
          <a:gradFill flip="none" rotWithShape="1">
            <a:gsLst>
              <a:gs pos="99083">
                <a:srgbClr val="BD0000"/>
              </a:gs>
              <a:gs pos="12000">
                <a:srgbClr val="FA370D"/>
              </a:gs>
            </a:gsLst>
            <a:lin ang="16200000" scaled="1"/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8" name="组合 27"/>
          <p:cNvGrpSpPr/>
          <p:nvPr/>
        </p:nvGrpSpPr>
        <p:grpSpPr>
          <a:xfrm>
            <a:off x="7621528" y="1998330"/>
            <a:ext cx="3824641" cy="1689823"/>
            <a:chOff x="7659236" y="1916045"/>
            <a:chExt cx="3824641" cy="1689823"/>
          </a:xfrm>
        </p:grpSpPr>
        <p:sp>
          <p:nvSpPr>
            <p:cNvPr id="30" name="文本框 29"/>
            <p:cNvSpPr txBox="1"/>
            <p:nvPr/>
          </p:nvSpPr>
          <p:spPr>
            <a:xfrm>
              <a:off x="7659236" y="1916045"/>
              <a:ext cx="2130435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添加副标题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659237" y="2406988"/>
              <a:ext cx="382464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621528" y="4042721"/>
            <a:ext cx="4177147" cy="1513892"/>
            <a:chOff x="7642507" y="3960436"/>
            <a:chExt cx="4177147" cy="1513892"/>
          </a:xfrm>
        </p:grpSpPr>
        <p:grpSp>
          <p:nvGrpSpPr>
            <p:cNvPr id="48" name="组合 47"/>
            <p:cNvGrpSpPr/>
            <p:nvPr/>
          </p:nvGrpSpPr>
          <p:grpSpPr>
            <a:xfrm>
              <a:off x="7642507" y="3960436"/>
              <a:ext cx="1211918" cy="1513892"/>
              <a:chOff x="7630165" y="3964669"/>
              <a:chExt cx="1211918" cy="1513892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630165" y="3964669"/>
                <a:ext cx="1211918" cy="390515"/>
                <a:chOff x="7630165" y="3964669"/>
                <a:chExt cx="1211918" cy="390515"/>
              </a:xfrm>
            </p:grpSpPr>
            <p:sp>
              <p:nvSpPr>
                <p:cNvPr id="84" name="矩形: 圆角 49"/>
                <p:cNvSpPr/>
                <p:nvPr/>
              </p:nvSpPr>
              <p:spPr>
                <a:xfrm>
                  <a:off x="763016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85" name="文本框 84"/>
                <p:cNvSpPr txBox="1"/>
                <p:nvPr/>
              </p:nvSpPr>
              <p:spPr>
                <a:xfrm>
                  <a:off x="772026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86" name="组合 85"/>
              <p:cNvGrpSpPr/>
              <p:nvPr/>
            </p:nvGrpSpPr>
            <p:grpSpPr>
              <a:xfrm>
                <a:off x="7630165" y="5088046"/>
                <a:ext cx="1211918" cy="390515"/>
                <a:chOff x="8918435" y="3964669"/>
                <a:chExt cx="1211918" cy="390515"/>
              </a:xfrm>
            </p:grpSpPr>
            <p:sp>
              <p:nvSpPr>
                <p:cNvPr id="87" name="矩形: 圆角 52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90" name="文本框 89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91" name="组合 90"/>
              <p:cNvGrpSpPr/>
              <p:nvPr/>
            </p:nvGrpSpPr>
            <p:grpSpPr>
              <a:xfrm>
                <a:off x="7630165" y="4526357"/>
                <a:ext cx="1211918" cy="390515"/>
                <a:chOff x="8918435" y="3964669"/>
                <a:chExt cx="1211918" cy="390515"/>
              </a:xfrm>
            </p:grpSpPr>
            <p:sp>
              <p:nvSpPr>
                <p:cNvPr id="92" name="矩形: 圆角 59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93" name="文本框 92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</p:grpSp>
        <p:sp>
          <p:nvSpPr>
            <p:cNvPr id="94" name="右大括号 93"/>
            <p:cNvSpPr/>
            <p:nvPr/>
          </p:nvSpPr>
          <p:spPr>
            <a:xfrm>
              <a:off x="9052560" y="3960436"/>
              <a:ext cx="121132" cy="1466450"/>
            </a:xfrm>
            <a:prstGeom prst="rightBrace">
              <a:avLst>
                <a:gd name="adj1" fmla="val 69841"/>
                <a:gd name="adj2" fmla="val 50000"/>
              </a:avLst>
            </a:prstGeom>
            <a:ln>
              <a:solidFill>
                <a:srgbClr val="FDDA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5" name="组合 94"/>
            <p:cNvGrpSpPr/>
            <p:nvPr/>
          </p:nvGrpSpPr>
          <p:grpSpPr>
            <a:xfrm>
              <a:off x="9292354" y="4181674"/>
              <a:ext cx="2527300" cy="758601"/>
              <a:chOff x="9292354" y="4181674"/>
              <a:chExt cx="2527300" cy="758601"/>
            </a:xfrm>
          </p:grpSpPr>
          <p:sp>
            <p:nvSpPr>
              <p:cNvPr id="96" name="文本框 95"/>
              <p:cNvSpPr txBox="1"/>
              <p:nvPr/>
            </p:nvSpPr>
            <p:spPr>
              <a:xfrm>
                <a:off x="9292354" y="4516954"/>
                <a:ext cx="2527300" cy="423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</a:t>
                </a:r>
              </a:p>
            </p:txBody>
          </p:sp>
          <p:sp>
            <p:nvSpPr>
              <p:cNvPr id="97" name="文本框 96"/>
              <p:cNvSpPr txBox="1"/>
              <p:nvPr/>
            </p:nvSpPr>
            <p:spPr>
              <a:xfrm>
                <a:off x="9292354" y="4181674"/>
                <a:ext cx="1853594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gradFill>
                      <a:gsLst>
                        <a:gs pos="100000">
                          <a:srgbClr val="C50702"/>
                        </a:gs>
                        <a:gs pos="0">
                          <a:srgbClr val="FA370D"/>
                        </a:gs>
                      </a:gsLst>
                      <a:lin ang="5400000" scaled="1"/>
                    </a:gra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宋体 CN" panose="02020400000000000000" charset="-122"/>
                    <a:ea typeface="思源宋体 CN" panose="02020400000000000000" charset="-122"/>
                  </a:rPr>
                  <a:t>请添加小副标题</a:t>
                </a:r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754056" y="3834964"/>
            <a:ext cx="3824640" cy="1689823"/>
            <a:chOff x="783350" y="3692917"/>
            <a:chExt cx="3824640" cy="1689823"/>
          </a:xfrm>
        </p:grpSpPr>
        <p:sp>
          <p:nvSpPr>
            <p:cNvPr id="99" name="文本框 98"/>
            <p:cNvSpPr txBox="1"/>
            <p:nvPr/>
          </p:nvSpPr>
          <p:spPr>
            <a:xfrm>
              <a:off x="2477555" y="3692917"/>
              <a:ext cx="2130435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添加副标题</a:t>
              </a: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783350" y="4183860"/>
              <a:ext cx="382464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 flipH="1">
            <a:off x="522834" y="1943106"/>
            <a:ext cx="4055862" cy="1513892"/>
            <a:chOff x="7642507" y="3960436"/>
            <a:chExt cx="4055862" cy="1513892"/>
          </a:xfrm>
        </p:grpSpPr>
        <p:grpSp>
          <p:nvGrpSpPr>
            <p:cNvPr id="102" name="组合 101"/>
            <p:cNvGrpSpPr/>
            <p:nvPr/>
          </p:nvGrpSpPr>
          <p:grpSpPr>
            <a:xfrm>
              <a:off x="7642507" y="3960436"/>
              <a:ext cx="1211918" cy="1513892"/>
              <a:chOff x="7630165" y="3964669"/>
              <a:chExt cx="1211918" cy="1513892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7630165" y="3964669"/>
                <a:ext cx="1211918" cy="390515"/>
                <a:chOff x="7630165" y="3964669"/>
                <a:chExt cx="1211918" cy="390515"/>
              </a:xfrm>
            </p:grpSpPr>
            <p:sp>
              <p:nvSpPr>
                <p:cNvPr id="104" name="矩形: 圆角 81"/>
                <p:cNvSpPr/>
                <p:nvPr/>
              </p:nvSpPr>
              <p:spPr>
                <a:xfrm>
                  <a:off x="763016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05" name="文本框 104"/>
                <p:cNvSpPr txBox="1"/>
                <p:nvPr/>
              </p:nvSpPr>
              <p:spPr>
                <a:xfrm>
                  <a:off x="772026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106" name="组合 105"/>
              <p:cNvGrpSpPr/>
              <p:nvPr/>
            </p:nvGrpSpPr>
            <p:grpSpPr>
              <a:xfrm>
                <a:off x="7630165" y="5088046"/>
                <a:ext cx="1211918" cy="390515"/>
                <a:chOff x="8918435" y="3964669"/>
                <a:chExt cx="1211918" cy="390515"/>
              </a:xfrm>
            </p:grpSpPr>
            <p:sp>
              <p:nvSpPr>
                <p:cNvPr id="107" name="矩形: 圆角 79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08" name="文本框 107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  <p:grpSp>
            <p:nvGrpSpPr>
              <p:cNvPr id="109" name="组合 108"/>
              <p:cNvGrpSpPr/>
              <p:nvPr/>
            </p:nvGrpSpPr>
            <p:grpSpPr>
              <a:xfrm>
                <a:off x="7630165" y="4526357"/>
                <a:ext cx="1211918" cy="390515"/>
                <a:chOff x="8918435" y="3964669"/>
                <a:chExt cx="1211918" cy="390515"/>
              </a:xfrm>
            </p:grpSpPr>
            <p:sp>
              <p:nvSpPr>
                <p:cNvPr id="110" name="矩形: 圆角 77"/>
                <p:cNvSpPr/>
                <p:nvPr/>
              </p:nvSpPr>
              <p:spPr>
                <a:xfrm>
                  <a:off x="8918435" y="3964669"/>
                  <a:ext cx="1211918" cy="3905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EFEFE"/>
                </a:solidFill>
                <a:ln w="9525">
                  <a:solidFill>
                    <a:srgbClr val="FEEBE2"/>
                  </a:solidFill>
                </a:ln>
                <a:effectLst>
                  <a:outerShdw blurRad="101600" dist="63500" dir="2700000" algn="tl" rotWithShape="0">
                    <a:srgbClr val="EB4C21">
                      <a:alpha val="1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11" name="文本框 110"/>
                <p:cNvSpPr txBox="1"/>
                <p:nvPr/>
              </p:nvSpPr>
              <p:spPr>
                <a:xfrm>
                  <a:off x="9008535" y="3999968"/>
                  <a:ext cx="1031718" cy="3067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1400" b="1" dirty="0">
                      <a:gradFill>
                        <a:gsLst>
                          <a:gs pos="100000">
                            <a:srgbClr val="C50702"/>
                          </a:gs>
                          <a:gs pos="0">
                            <a:srgbClr val="FA370D"/>
                          </a:gs>
                        </a:gsLst>
                        <a:lin ang="5400000" scaled="1"/>
                      </a:gradFill>
                      <a:effectLst>
                        <a:outerShdw blurRad="63500" dist="127000" dir="2700000" algn="tl" rotWithShape="0">
                          <a:srgbClr val="FCA468">
                            <a:alpha val="10000"/>
                          </a:srgbClr>
                        </a:outerShdw>
                      </a:effectLst>
                      <a:latin typeface="思源宋体 CN" panose="02020400000000000000" charset="-122"/>
                      <a:ea typeface="思源宋体 CN" panose="02020400000000000000" charset="-122"/>
                    </a:rPr>
                    <a:t>关键字</a:t>
                  </a:r>
                </a:p>
              </p:txBody>
            </p:sp>
          </p:grpSp>
        </p:grpSp>
        <p:sp>
          <p:nvSpPr>
            <p:cNvPr id="112" name="右大括号 111"/>
            <p:cNvSpPr/>
            <p:nvPr/>
          </p:nvSpPr>
          <p:spPr>
            <a:xfrm>
              <a:off x="9052560" y="3960436"/>
              <a:ext cx="121132" cy="1466450"/>
            </a:xfrm>
            <a:prstGeom prst="rightBrace">
              <a:avLst>
                <a:gd name="adj1" fmla="val 69841"/>
                <a:gd name="adj2" fmla="val 50000"/>
              </a:avLst>
            </a:prstGeom>
            <a:ln>
              <a:solidFill>
                <a:srgbClr val="FDDA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9292354" y="4181674"/>
              <a:ext cx="2406015" cy="758601"/>
              <a:chOff x="9292354" y="4181674"/>
              <a:chExt cx="2406015" cy="758601"/>
            </a:xfrm>
          </p:grpSpPr>
          <p:sp>
            <p:nvSpPr>
              <p:cNvPr id="114" name="文本框 113"/>
              <p:cNvSpPr txBox="1"/>
              <p:nvPr/>
            </p:nvSpPr>
            <p:spPr>
              <a:xfrm>
                <a:off x="9292354" y="4516954"/>
                <a:ext cx="2406015" cy="423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</a:t>
                </a: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9292354" y="4181674"/>
                <a:ext cx="1853594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1600" b="1" dirty="0">
                    <a:gradFill>
                      <a:gsLst>
                        <a:gs pos="100000">
                          <a:srgbClr val="C50702"/>
                        </a:gs>
                        <a:gs pos="0">
                          <a:srgbClr val="FA370D"/>
                        </a:gs>
                      </a:gsLst>
                      <a:lin ang="5400000" scaled="1"/>
                    </a:gra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宋体 CN" panose="02020400000000000000" charset="-122"/>
                    <a:ea typeface="思源宋体 CN" panose="02020400000000000000" charset="-122"/>
                  </a:rPr>
                  <a:t>请添加小副标题</a:t>
                </a:r>
              </a:p>
            </p:txBody>
          </p:sp>
        </p:grpSp>
      </p:grpSp>
      <p:sp>
        <p:nvSpPr>
          <p:cNvPr id="116" name="文本框 115"/>
          <p:cNvSpPr txBox="1"/>
          <p:nvPr/>
        </p:nvSpPr>
        <p:spPr>
          <a:xfrm rot="18900000">
            <a:off x="5704524" y="2676400"/>
            <a:ext cx="1486658" cy="3987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rPr>
              <a:t>关键字</a:t>
            </a:r>
          </a:p>
        </p:txBody>
      </p:sp>
      <p:sp>
        <p:nvSpPr>
          <p:cNvPr id="117" name="文本框 116"/>
          <p:cNvSpPr txBox="1"/>
          <p:nvPr/>
        </p:nvSpPr>
        <p:spPr>
          <a:xfrm rot="18900000">
            <a:off x="4962439" y="4467419"/>
            <a:ext cx="148665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思源宋体 CN" panose="02020400000000000000" charset="-122"/>
                <a:ea typeface="思源宋体 CN" panose="02020400000000000000" charset="-122"/>
              </a:rPr>
              <a:t>关键字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形状 28"/>
          <p:cNvSpPr/>
          <p:nvPr>
            <p:custDataLst>
              <p:tags r:id="rId1"/>
            </p:custDataLst>
          </p:nvPr>
        </p:nvSpPr>
        <p:spPr>
          <a:xfrm>
            <a:off x="10795592" y="2911464"/>
            <a:ext cx="1711765" cy="783872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7000">
                <a:srgbClr val="CAC6C5">
                  <a:alpha val="70000"/>
                </a:srgbClr>
              </a:gs>
              <a:gs pos="36000">
                <a:schemeClr val="bg1"/>
              </a:gs>
            </a:gsLst>
            <a:lin ang="1620000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084724" y="2797285"/>
            <a:ext cx="13524099" cy="2809461"/>
          </a:xfrm>
          <a:prstGeom prst="rect">
            <a:avLst/>
          </a:prstGeom>
        </p:spPr>
      </p:pic>
      <p:cxnSp>
        <p:nvCxnSpPr>
          <p:cNvPr id="6" name="直线连接符 5"/>
          <p:cNvCxnSpPr/>
          <p:nvPr>
            <p:custDataLst>
              <p:tags r:id="rId3"/>
            </p:custDataLst>
          </p:nvPr>
        </p:nvCxnSpPr>
        <p:spPr>
          <a:xfrm flipV="1">
            <a:off x="971833" y="1931477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108075" y="172085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2018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1107799" y="2157676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0" name="直线连接符 9"/>
          <p:cNvCxnSpPr/>
          <p:nvPr>
            <p:custDataLst>
              <p:tags r:id="rId6"/>
            </p:custDataLst>
          </p:nvPr>
        </p:nvCxnSpPr>
        <p:spPr>
          <a:xfrm flipH="1">
            <a:off x="2406512" y="4740938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2583180" y="490982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2020</a:t>
            </a: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583208" y="5334694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3" name="直线连接符 12"/>
          <p:cNvCxnSpPr/>
          <p:nvPr>
            <p:custDataLst>
              <p:tags r:id="rId9"/>
            </p:custDataLst>
          </p:nvPr>
        </p:nvCxnSpPr>
        <p:spPr>
          <a:xfrm flipV="1">
            <a:off x="4296411" y="1341280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432300" y="113030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2022</a:t>
            </a: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4432376" y="1567479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6" name="直线连接符 15"/>
          <p:cNvCxnSpPr/>
          <p:nvPr>
            <p:custDataLst>
              <p:tags r:id="rId12"/>
            </p:custDataLst>
          </p:nvPr>
        </p:nvCxnSpPr>
        <p:spPr>
          <a:xfrm flipV="1">
            <a:off x="7620991" y="2384977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7757160" y="2174240"/>
            <a:ext cx="2150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2026</a:t>
            </a: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7757160" y="2611120"/>
            <a:ext cx="24955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19" name="直线连接符 18"/>
          <p:cNvCxnSpPr/>
          <p:nvPr>
            <p:custDataLst>
              <p:tags r:id="rId15"/>
            </p:custDataLst>
          </p:nvPr>
        </p:nvCxnSpPr>
        <p:spPr>
          <a:xfrm flipH="1">
            <a:off x="5983856" y="4355136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6"/>
            </p:custDataLst>
          </p:nvPr>
        </p:nvSpPr>
        <p:spPr>
          <a:xfrm>
            <a:off x="6160770" y="4524375"/>
            <a:ext cx="1821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2024</a:t>
            </a: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6160552" y="4948891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cxnSp>
        <p:nvCxnSpPr>
          <p:cNvPr id="22" name="直线连接符 21"/>
          <p:cNvCxnSpPr/>
          <p:nvPr>
            <p:custDataLst>
              <p:tags r:id="rId18"/>
            </p:custDataLst>
          </p:nvPr>
        </p:nvCxnSpPr>
        <p:spPr>
          <a:xfrm flipH="1">
            <a:off x="9021827" y="4080740"/>
            <a:ext cx="0" cy="1590260"/>
          </a:xfrm>
          <a:prstGeom prst="line">
            <a:avLst/>
          </a:prstGeom>
          <a:ln>
            <a:gradFill>
              <a:gsLst>
                <a:gs pos="0">
                  <a:srgbClr val="E9392C">
                    <a:alpha val="0"/>
                  </a:srgbClr>
                </a:gs>
                <a:gs pos="100000">
                  <a:srgbClr val="E9392C"/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9198610" y="4250055"/>
            <a:ext cx="1911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kumimoji="1" lang="en-US" altLang="zh-CN" sz="2400" b="1" dirty="0">
                <a:solidFill>
                  <a:srgbClr val="C00000"/>
                </a:solidFill>
                <a:latin typeface="Arial Black" panose="020B0A04020102020204" charset="0"/>
                <a:ea typeface="等线" panose="02010600030101010101" pitchFamily="2" charset="-122"/>
                <a:cs typeface="Arial Black" panose="020B0A04020102020204" charset="0"/>
              </a:rPr>
              <a:t>2028</a:t>
            </a:r>
          </a:p>
        </p:txBody>
      </p:sp>
      <p:sp>
        <p:nvSpPr>
          <p:cNvPr id="24" name="矩形 23"/>
          <p:cNvSpPr/>
          <p:nvPr>
            <p:custDataLst>
              <p:tags r:id="rId20"/>
            </p:custDataLst>
          </p:nvPr>
        </p:nvSpPr>
        <p:spPr>
          <a:xfrm>
            <a:off x="9198523" y="4674495"/>
            <a:ext cx="230242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30" name="任意形状 29"/>
          <p:cNvSpPr/>
          <p:nvPr/>
        </p:nvSpPr>
        <p:spPr>
          <a:xfrm>
            <a:off x="-308478" y="6331198"/>
            <a:ext cx="3224751" cy="740687"/>
          </a:xfrm>
          <a:custGeom>
            <a:avLst/>
            <a:gdLst>
              <a:gd name="connsiteX0" fmla="*/ 0 w 7028329"/>
              <a:gd name="connsiteY0" fmla="*/ 790845 h 1023927"/>
              <a:gd name="connsiteX1" fmla="*/ 1039905 w 7028329"/>
              <a:gd name="connsiteY1" fmla="*/ 647409 h 1023927"/>
              <a:gd name="connsiteX2" fmla="*/ 3155576 w 7028329"/>
              <a:gd name="connsiteY2" fmla="*/ 1950 h 1023927"/>
              <a:gd name="connsiteX3" fmla="*/ 5163670 w 7028329"/>
              <a:gd name="connsiteY3" fmla="*/ 880492 h 1023927"/>
              <a:gd name="connsiteX4" fmla="*/ 6239435 w 7028329"/>
              <a:gd name="connsiteY4" fmla="*/ 665339 h 1023927"/>
              <a:gd name="connsiteX5" fmla="*/ 7028329 w 7028329"/>
              <a:gd name="connsiteY5" fmla="*/ 1023927 h 1023927"/>
              <a:gd name="connsiteX6" fmla="*/ 7028329 w 7028329"/>
              <a:gd name="connsiteY6" fmla="*/ 1023927 h 1023927"/>
              <a:gd name="connsiteX7" fmla="*/ 0 w 7028329"/>
              <a:gd name="connsiteY7" fmla="*/ 790845 h 102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8329" h="1023927">
                <a:moveTo>
                  <a:pt x="0" y="790845"/>
                </a:moveTo>
                <a:cubicBezTo>
                  <a:pt x="256988" y="784868"/>
                  <a:pt x="513976" y="778892"/>
                  <a:pt x="1039905" y="647409"/>
                </a:cubicBezTo>
                <a:cubicBezTo>
                  <a:pt x="1565834" y="515926"/>
                  <a:pt x="2468282" y="-36897"/>
                  <a:pt x="3155576" y="1950"/>
                </a:cubicBezTo>
                <a:cubicBezTo>
                  <a:pt x="3842870" y="40797"/>
                  <a:pt x="4649694" y="769927"/>
                  <a:pt x="5163670" y="880492"/>
                </a:cubicBezTo>
                <a:cubicBezTo>
                  <a:pt x="5677646" y="991057"/>
                  <a:pt x="5928659" y="641433"/>
                  <a:pt x="6239435" y="665339"/>
                </a:cubicBezTo>
                <a:cubicBezTo>
                  <a:pt x="6550211" y="689245"/>
                  <a:pt x="7028329" y="1023927"/>
                  <a:pt x="7028329" y="1023927"/>
                </a:cubicBezTo>
                <a:lnTo>
                  <a:pt x="7028329" y="1023927"/>
                </a:lnTo>
                <a:lnTo>
                  <a:pt x="0" y="790845"/>
                </a:lnTo>
                <a:close/>
              </a:path>
            </a:pathLst>
          </a:custGeom>
          <a:gradFill>
            <a:gsLst>
              <a:gs pos="97000">
                <a:srgbClr val="CAC6C5">
                  <a:alpha val="58000"/>
                </a:srgbClr>
              </a:gs>
              <a:gs pos="36000">
                <a:schemeClr val="bg1"/>
              </a:gs>
            </a:gsLst>
            <a:lin ang="16200000" scaled="1"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7" name="图片 6" descr="fc9da11b334ebfef8dc76abc33f1b9d770087942a2c88-d1owCm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76900" y="3122097"/>
            <a:ext cx="5793133" cy="1161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326990" y="1811229"/>
            <a:ext cx="39615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始终不忘初心</a:t>
            </a:r>
            <a:endParaRPr lang="en-US" altLang="zh-CN" sz="3200" b="1" dirty="0">
              <a:gradFill>
                <a:gsLst>
                  <a:gs pos="100000">
                    <a:srgbClr val="C50702"/>
                  </a:gs>
                  <a:gs pos="0">
                    <a:srgbClr val="FA370D"/>
                  </a:gs>
                </a:gsLst>
                <a:lin ang="5400000" scaled="1"/>
              </a:gradFill>
              <a:effectLst>
                <a:outerShdw blurRad="63500" dist="127000" dir="2700000" algn="tl" rotWithShape="0">
                  <a:srgbClr val="FCA468">
                    <a:alpha val="10000"/>
                  </a:srgbClr>
                </a:outerShdw>
              </a:effectLst>
              <a:latin typeface="思源宋体 CN" panose="02020400000000000000" charset="-122"/>
              <a:ea typeface="思源宋体 CN" panose="02020400000000000000" charset="-122"/>
            </a:endParaRPr>
          </a:p>
          <a:p>
            <a:r>
              <a:rPr lang="zh-CN" altLang="en-US" sz="3200" b="1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牢记使命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31062" y="1718699"/>
            <a:ext cx="1500665" cy="1168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000" b="1" dirty="0">
                <a:gradFill>
                  <a:gsLst>
                    <a:gs pos="100000">
                      <a:srgbClr val="C00000"/>
                    </a:gs>
                    <a:gs pos="0">
                      <a:srgbClr val="FCA468"/>
                    </a:gs>
                    <a:gs pos="58000">
                      <a:srgbClr val="E40411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02.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224300" y="5238768"/>
            <a:ext cx="1315307" cy="423830"/>
            <a:chOff x="7224300" y="5238768"/>
            <a:chExt cx="1315307" cy="423830"/>
          </a:xfrm>
        </p:grpSpPr>
        <p:sp>
          <p:nvSpPr>
            <p:cNvPr id="13" name="矩形: 圆角 12"/>
            <p:cNvSpPr/>
            <p:nvPr/>
          </p:nvSpPr>
          <p:spPr>
            <a:xfrm>
              <a:off x="7224300" y="5238768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04952" y="5277078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679022" y="5238768"/>
            <a:ext cx="1315307" cy="423830"/>
            <a:chOff x="8679022" y="5238768"/>
            <a:chExt cx="1315307" cy="423830"/>
          </a:xfrm>
        </p:grpSpPr>
        <p:sp>
          <p:nvSpPr>
            <p:cNvPr id="15" name="矩形: 圆角 14"/>
            <p:cNvSpPr/>
            <p:nvPr/>
          </p:nvSpPr>
          <p:spPr>
            <a:xfrm>
              <a:off x="8679022" y="5238768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859674" y="5277078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133743" y="5238768"/>
            <a:ext cx="1315307" cy="423830"/>
            <a:chOff x="10133743" y="5238768"/>
            <a:chExt cx="1315307" cy="423830"/>
          </a:xfrm>
        </p:grpSpPr>
        <p:sp>
          <p:nvSpPr>
            <p:cNvPr id="17" name="矩形: 圆角 16"/>
            <p:cNvSpPr/>
            <p:nvPr/>
          </p:nvSpPr>
          <p:spPr>
            <a:xfrm>
              <a:off x="10133743" y="5238768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314395" y="5277078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769578" y="5238768"/>
            <a:ext cx="1315307" cy="423830"/>
            <a:chOff x="5769578" y="4999000"/>
            <a:chExt cx="1315307" cy="423830"/>
          </a:xfrm>
        </p:grpSpPr>
        <p:sp>
          <p:nvSpPr>
            <p:cNvPr id="20" name="矩形: 圆角 19"/>
            <p:cNvSpPr/>
            <p:nvPr/>
          </p:nvSpPr>
          <p:spPr>
            <a:xfrm>
              <a:off x="5769578" y="4999000"/>
              <a:ext cx="1315307" cy="423830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950229" y="5037310"/>
              <a:ext cx="954003" cy="30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</a:rPr>
                <a:t>关键字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69705" y="1463988"/>
            <a:ext cx="3897996" cy="4648537"/>
            <a:chOff x="1069705" y="1463988"/>
            <a:chExt cx="3897996" cy="4648537"/>
          </a:xfrm>
        </p:grpSpPr>
        <p:grpSp>
          <p:nvGrpSpPr>
            <p:cNvPr id="34" name="组合 33"/>
            <p:cNvGrpSpPr/>
            <p:nvPr/>
          </p:nvGrpSpPr>
          <p:grpSpPr>
            <a:xfrm>
              <a:off x="1069705" y="1463988"/>
              <a:ext cx="3897996" cy="4648537"/>
              <a:chOff x="1098280" y="1463988"/>
              <a:chExt cx="3897996" cy="4648537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1098280" y="4937078"/>
                <a:ext cx="3897996" cy="1175447"/>
                <a:chOff x="634226" y="4005823"/>
                <a:chExt cx="4417219" cy="1332019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634226" y="4209527"/>
                  <a:ext cx="4417219" cy="11283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9F5">
                        <a:alpha val="0"/>
                      </a:srgbClr>
                    </a:gs>
                    <a:gs pos="99000">
                      <a:srgbClr val="FEEBE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1172730" y="4005824"/>
                  <a:ext cx="3340212" cy="9441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9F5">
                        <a:alpha val="0"/>
                      </a:srgbClr>
                    </a:gs>
                    <a:gs pos="60000">
                      <a:srgbClr val="FEEBE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1599447" y="4005823"/>
                  <a:ext cx="2486778" cy="611901"/>
                </a:xfrm>
                <a:prstGeom prst="ellipse">
                  <a:avLst/>
                </a:prstGeom>
                <a:solidFill>
                  <a:srgbClr val="F99F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05709" y="1463988"/>
                <a:ext cx="2320411" cy="3794467"/>
              </a:xfrm>
              <a:prstGeom prst="rect">
                <a:avLst/>
              </a:prstGeom>
            </p:spPr>
          </p:pic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3813" y="2096368"/>
              <a:ext cx="1170326" cy="5793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7592582" y="1526125"/>
            <a:ext cx="3748130" cy="4171751"/>
            <a:chOff x="7307370" y="1202744"/>
            <a:chExt cx="3748130" cy="4171751"/>
          </a:xfrm>
        </p:grpSpPr>
        <p:sp>
          <p:nvSpPr>
            <p:cNvPr id="31" name="任意多边形: 形状 30"/>
            <p:cNvSpPr/>
            <p:nvPr/>
          </p:nvSpPr>
          <p:spPr>
            <a:xfrm>
              <a:off x="7307370" y="1626367"/>
              <a:ext cx="3748130" cy="3748128"/>
            </a:xfrm>
            <a:custGeom>
              <a:avLst/>
              <a:gdLst>
                <a:gd name="connsiteX0" fmla="*/ 0 w 2807161"/>
                <a:gd name="connsiteY0" fmla="*/ 1403581 h 2807161"/>
                <a:gd name="connsiteX1" fmla="*/ 1403581 w 2807161"/>
                <a:gd name="connsiteY1" fmla="*/ 0 h 2807161"/>
                <a:gd name="connsiteX2" fmla="*/ 2807162 w 2807161"/>
                <a:gd name="connsiteY2" fmla="*/ 1403581 h 2807161"/>
                <a:gd name="connsiteX3" fmla="*/ 1403581 w 2807161"/>
                <a:gd name="connsiteY3" fmla="*/ 2807162 h 2807161"/>
                <a:gd name="connsiteX4" fmla="*/ 0 w 2807161"/>
                <a:gd name="connsiteY4" fmla="*/ 1403581 h 280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7161" h="2807161">
                  <a:moveTo>
                    <a:pt x="0" y="1403581"/>
                  </a:moveTo>
                  <a:cubicBezTo>
                    <a:pt x="0" y="628405"/>
                    <a:pt x="628405" y="0"/>
                    <a:pt x="1403581" y="0"/>
                  </a:cubicBezTo>
                  <a:cubicBezTo>
                    <a:pt x="2178757" y="0"/>
                    <a:pt x="2807162" y="628405"/>
                    <a:pt x="2807162" y="1403581"/>
                  </a:cubicBezTo>
                  <a:cubicBezTo>
                    <a:pt x="2807162" y="2178757"/>
                    <a:pt x="2178757" y="2807162"/>
                    <a:pt x="1403581" y="2807162"/>
                  </a:cubicBezTo>
                  <a:cubicBezTo>
                    <a:pt x="628405" y="2807162"/>
                    <a:pt x="0" y="2178757"/>
                    <a:pt x="0" y="140358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100000">
                  <a:srgbClr val="FCCCB6"/>
                </a:gs>
                <a:gs pos="85000">
                  <a:srgbClr val="FEEBE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18"/>
            <p:cNvSpPr/>
            <p:nvPr/>
          </p:nvSpPr>
          <p:spPr>
            <a:xfrm>
              <a:off x="7378188" y="1938930"/>
              <a:ext cx="3085496" cy="3085494"/>
            </a:xfrm>
            <a:custGeom>
              <a:avLst/>
              <a:gdLst>
                <a:gd name="connsiteX0" fmla="*/ 0 w 2807161"/>
                <a:gd name="connsiteY0" fmla="*/ 1403581 h 2807161"/>
                <a:gd name="connsiteX1" fmla="*/ 1403581 w 2807161"/>
                <a:gd name="connsiteY1" fmla="*/ 0 h 2807161"/>
                <a:gd name="connsiteX2" fmla="*/ 2807162 w 2807161"/>
                <a:gd name="connsiteY2" fmla="*/ 1403581 h 2807161"/>
                <a:gd name="connsiteX3" fmla="*/ 1403581 w 2807161"/>
                <a:gd name="connsiteY3" fmla="*/ 2807162 h 2807161"/>
                <a:gd name="connsiteX4" fmla="*/ 0 w 2807161"/>
                <a:gd name="connsiteY4" fmla="*/ 1403581 h 280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7161" h="2807161">
                  <a:moveTo>
                    <a:pt x="0" y="1403581"/>
                  </a:moveTo>
                  <a:cubicBezTo>
                    <a:pt x="0" y="628405"/>
                    <a:pt x="628405" y="0"/>
                    <a:pt x="1403581" y="0"/>
                  </a:cubicBezTo>
                  <a:cubicBezTo>
                    <a:pt x="2178757" y="0"/>
                    <a:pt x="2807162" y="628405"/>
                    <a:pt x="2807162" y="1403581"/>
                  </a:cubicBezTo>
                  <a:cubicBezTo>
                    <a:pt x="2807162" y="2178757"/>
                    <a:pt x="2178757" y="2807162"/>
                    <a:pt x="1403581" y="2807162"/>
                  </a:cubicBezTo>
                  <a:cubicBezTo>
                    <a:pt x="628405" y="2807162"/>
                    <a:pt x="0" y="2178757"/>
                    <a:pt x="0" y="1403581"/>
                  </a:cubicBezTo>
                  <a:close/>
                </a:path>
              </a:pathLst>
            </a:cu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286824" y="1202744"/>
              <a:ext cx="1036510" cy="623526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806012" y="2848083"/>
              <a:ext cx="2332982" cy="1076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EFEFE"/>
                  </a:solidFill>
                  <a:latin typeface="华康俪金黑W8(P)" panose="020B0800000000000000" charset="-122"/>
                  <a:ea typeface="华康俪金黑W8(P)" panose="020B0800000000000000" charset="-122"/>
                </a:rPr>
                <a:t>不忘初心</a:t>
              </a:r>
              <a:endParaRPr lang="en-US" altLang="zh-CN" sz="3200" dirty="0">
                <a:solidFill>
                  <a:srgbClr val="FEFEFE"/>
                </a:solidFill>
                <a:latin typeface="华康俪金黑W8(P)" panose="020B0800000000000000" charset="-122"/>
                <a:ea typeface="华康俪金黑W8(P)" panose="020B0800000000000000" charset="-122"/>
              </a:endParaRPr>
            </a:p>
            <a:p>
              <a:pPr algn="ctr"/>
              <a:r>
                <a:rPr lang="zh-CN" altLang="en-US" sz="3200" dirty="0">
                  <a:solidFill>
                    <a:srgbClr val="FEFEFE"/>
                  </a:solidFill>
                  <a:latin typeface="华康俪金黑W8(P)" panose="020B0800000000000000" charset="-122"/>
                  <a:ea typeface="华康俪金黑W8(P)" panose="020B0800000000000000" charset="-122"/>
                </a:rPr>
                <a:t>牢记使命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1"/>
            </p:custDataLst>
          </p:nvPr>
        </p:nvGrpSpPr>
        <p:grpSpPr>
          <a:xfrm>
            <a:off x="610639" y="1830605"/>
            <a:ext cx="4233471" cy="1689823"/>
            <a:chOff x="1" y="1557087"/>
            <a:chExt cx="3964390" cy="1689823"/>
          </a:xfrm>
        </p:grpSpPr>
        <p:sp>
          <p:nvSpPr>
            <p:cNvPr id="43" name="文本框 42"/>
            <p:cNvSpPr txBox="1"/>
            <p:nvPr>
              <p:custDataLst>
                <p:tags r:id="rId11"/>
              </p:custDataLst>
            </p:nvPr>
          </p:nvSpPr>
          <p:spPr>
            <a:xfrm>
              <a:off x="1969366" y="1557087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黑体 CN Light" panose="020B0300000000000000" charset="-122"/>
                  <a:ea typeface="思源黑体 CN Light" panose="020B0300000000000000" charset="-122"/>
                </a:rPr>
                <a:t>添加副标题</a:t>
              </a:r>
            </a:p>
          </p:txBody>
        </p:sp>
        <p:sp>
          <p:nvSpPr>
            <p:cNvPr id="44" name="文本框 43"/>
            <p:cNvSpPr txBox="1"/>
            <p:nvPr>
              <p:custDataLst>
                <p:tags r:id="rId12"/>
              </p:custDataLst>
            </p:nvPr>
          </p:nvSpPr>
          <p:spPr>
            <a:xfrm>
              <a:off x="1" y="2048030"/>
              <a:ext cx="396439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49" name="组合 48"/>
          <p:cNvGrpSpPr/>
          <p:nvPr>
            <p:custDataLst>
              <p:tags r:id="rId2"/>
            </p:custDataLst>
          </p:nvPr>
        </p:nvGrpSpPr>
        <p:grpSpPr>
          <a:xfrm>
            <a:off x="5440609" y="1830605"/>
            <a:ext cx="1938061" cy="3849179"/>
            <a:chOff x="5271626" y="1557087"/>
            <a:chExt cx="1938061" cy="3849179"/>
          </a:xfrm>
        </p:grpSpPr>
        <p:sp>
          <p:nvSpPr>
            <p:cNvPr id="50" name="任意多边形: 形状 14"/>
            <p:cNvSpPr/>
            <p:nvPr>
              <p:custDataLst>
                <p:tags r:id="rId6"/>
              </p:custDataLst>
            </p:nvPr>
          </p:nvSpPr>
          <p:spPr>
            <a:xfrm>
              <a:off x="5271626" y="1557087"/>
              <a:ext cx="1403580" cy="1403580"/>
            </a:xfrm>
            <a:custGeom>
              <a:avLst/>
              <a:gdLst>
                <a:gd name="connsiteX0" fmla="*/ 0 w 1403580"/>
                <a:gd name="connsiteY0" fmla="*/ 701790 h 1403580"/>
                <a:gd name="connsiteX1" fmla="*/ 701790 w 1403580"/>
                <a:gd name="connsiteY1" fmla="*/ 0 h 1403580"/>
                <a:gd name="connsiteX2" fmla="*/ 1403580 w 1403580"/>
                <a:gd name="connsiteY2" fmla="*/ 701790 h 1403580"/>
                <a:gd name="connsiteX3" fmla="*/ 701790 w 1403580"/>
                <a:gd name="connsiteY3" fmla="*/ 1403580 h 1403580"/>
                <a:gd name="connsiteX4" fmla="*/ 0 w 1403580"/>
                <a:gd name="connsiteY4" fmla="*/ 701790 h 14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580" h="1403580">
                  <a:moveTo>
                    <a:pt x="0" y="701790"/>
                  </a:moveTo>
                  <a:cubicBezTo>
                    <a:pt x="0" y="314202"/>
                    <a:pt x="314202" y="0"/>
                    <a:pt x="701790" y="0"/>
                  </a:cubicBezTo>
                  <a:cubicBezTo>
                    <a:pt x="1089378" y="0"/>
                    <a:pt x="1403580" y="314202"/>
                    <a:pt x="1403580" y="701790"/>
                  </a:cubicBezTo>
                  <a:cubicBezTo>
                    <a:pt x="1403580" y="1089378"/>
                    <a:pt x="1089378" y="1403580"/>
                    <a:pt x="701790" y="1403580"/>
                  </a:cubicBezTo>
                  <a:cubicBezTo>
                    <a:pt x="314202" y="1403580"/>
                    <a:pt x="0" y="1089378"/>
                    <a:pt x="0" y="701790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15"/>
            <p:cNvSpPr/>
            <p:nvPr>
              <p:custDataLst>
                <p:tags r:id="rId7"/>
              </p:custDataLst>
            </p:nvPr>
          </p:nvSpPr>
          <p:spPr>
            <a:xfrm>
              <a:off x="5566378" y="3074639"/>
              <a:ext cx="814076" cy="814076"/>
            </a:xfrm>
            <a:custGeom>
              <a:avLst/>
              <a:gdLst>
                <a:gd name="connsiteX0" fmla="*/ 107906 w 814076"/>
                <a:gd name="connsiteY0" fmla="*/ 311303 h 814076"/>
                <a:gd name="connsiteX1" fmla="*/ 311303 w 814076"/>
                <a:gd name="connsiteY1" fmla="*/ 311303 h 814076"/>
                <a:gd name="connsiteX2" fmla="*/ 311303 w 814076"/>
                <a:gd name="connsiteY2" fmla="*/ 107906 h 814076"/>
                <a:gd name="connsiteX3" fmla="*/ 502773 w 814076"/>
                <a:gd name="connsiteY3" fmla="*/ 107906 h 814076"/>
                <a:gd name="connsiteX4" fmla="*/ 502773 w 814076"/>
                <a:gd name="connsiteY4" fmla="*/ 311303 h 814076"/>
                <a:gd name="connsiteX5" fmla="*/ 706170 w 814076"/>
                <a:gd name="connsiteY5" fmla="*/ 311303 h 814076"/>
                <a:gd name="connsiteX6" fmla="*/ 706170 w 814076"/>
                <a:gd name="connsiteY6" fmla="*/ 502773 h 814076"/>
                <a:gd name="connsiteX7" fmla="*/ 502773 w 814076"/>
                <a:gd name="connsiteY7" fmla="*/ 502773 h 814076"/>
                <a:gd name="connsiteX8" fmla="*/ 502773 w 814076"/>
                <a:gd name="connsiteY8" fmla="*/ 706170 h 814076"/>
                <a:gd name="connsiteX9" fmla="*/ 311303 w 814076"/>
                <a:gd name="connsiteY9" fmla="*/ 706170 h 814076"/>
                <a:gd name="connsiteX10" fmla="*/ 311303 w 814076"/>
                <a:gd name="connsiteY10" fmla="*/ 502773 h 814076"/>
                <a:gd name="connsiteX11" fmla="*/ 107906 w 814076"/>
                <a:gd name="connsiteY11" fmla="*/ 502773 h 814076"/>
                <a:gd name="connsiteX12" fmla="*/ 107906 w 814076"/>
                <a:gd name="connsiteY12" fmla="*/ 311303 h 81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4076" h="814076">
                  <a:moveTo>
                    <a:pt x="107906" y="311303"/>
                  </a:moveTo>
                  <a:lnTo>
                    <a:pt x="311303" y="311303"/>
                  </a:lnTo>
                  <a:lnTo>
                    <a:pt x="311303" y="107906"/>
                  </a:lnTo>
                  <a:lnTo>
                    <a:pt x="502773" y="107906"/>
                  </a:lnTo>
                  <a:lnTo>
                    <a:pt x="502773" y="311303"/>
                  </a:lnTo>
                  <a:lnTo>
                    <a:pt x="706170" y="311303"/>
                  </a:lnTo>
                  <a:lnTo>
                    <a:pt x="706170" y="502773"/>
                  </a:lnTo>
                  <a:lnTo>
                    <a:pt x="502773" y="502773"/>
                  </a:lnTo>
                  <a:lnTo>
                    <a:pt x="502773" y="706170"/>
                  </a:lnTo>
                  <a:lnTo>
                    <a:pt x="311303" y="706170"/>
                  </a:lnTo>
                  <a:lnTo>
                    <a:pt x="311303" y="502773"/>
                  </a:lnTo>
                  <a:lnTo>
                    <a:pt x="107906" y="502773"/>
                  </a:lnTo>
                  <a:lnTo>
                    <a:pt x="107906" y="311303"/>
                  </a:lnTo>
                  <a:close/>
                </a:path>
              </a:pathLst>
            </a:custGeom>
            <a:solidFill>
              <a:srgbClr val="FEEBE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06" tIns="311303" rIns="107906" bIns="311303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1400" kern="1200"/>
            </a:p>
          </p:txBody>
        </p:sp>
        <p:sp>
          <p:nvSpPr>
            <p:cNvPr id="52" name="任意多边形: 形状 16"/>
            <p:cNvSpPr/>
            <p:nvPr>
              <p:custDataLst>
                <p:tags r:id="rId8"/>
              </p:custDataLst>
            </p:nvPr>
          </p:nvSpPr>
          <p:spPr>
            <a:xfrm>
              <a:off x="5271626" y="4002686"/>
              <a:ext cx="1403580" cy="1403580"/>
            </a:xfrm>
            <a:custGeom>
              <a:avLst/>
              <a:gdLst>
                <a:gd name="connsiteX0" fmla="*/ 0 w 1403580"/>
                <a:gd name="connsiteY0" fmla="*/ 701790 h 1403580"/>
                <a:gd name="connsiteX1" fmla="*/ 701790 w 1403580"/>
                <a:gd name="connsiteY1" fmla="*/ 0 h 1403580"/>
                <a:gd name="connsiteX2" fmla="*/ 1403580 w 1403580"/>
                <a:gd name="connsiteY2" fmla="*/ 701790 h 1403580"/>
                <a:gd name="connsiteX3" fmla="*/ 701790 w 1403580"/>
                <a:gd name="connsiteY3" fmla="*/ 1403580 h 1403580"/>
                <a:gd name="connsiteX4" fmla="*/ 0 w 1403580"/>
                <a:gd name="connsiteY4" fmla="*/ 701790 h 140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580" h="1403580">
                  <a:moveTo>
                    <a:pt x="0" y="701790"/>
                  </a:moveTo>
                  <a:cubicBezTo>
                    <a:pt x="0" y="314202"/>
                    <a:pt x="314202" y="0"/>
                    <a:pt x="701790" y="0"/>
                  </a:cubicBezTo>
                  <a:cubicBezTo>
                    <a:pt x="1089378" y="0"/>
                    <a:pt x="1403580" y="314202"/>
                    <a:pt x="1403580" y="701790"/>
                  </a:cubicBezTo>
                  <a:cubicBezTo>
                    <a:pt x="1403580" y="1089378"/>
                    <a:pt x="1089378" y="1403580"/>
                    <a:pt x="701790" y="1403580"/>
                  </a:cubicBezTo>
                  <a:cubicBezTo>
                    <a:pt x="314202" y="1403580"/>
                    <a:pt x="0" y="1089378"/>
                    <a:pt x="0" y="701790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17"/>
            <p:cNvSpPr/>
            <p:nvPr/>
          </p:nvSpPr>
          <p:spPr>
            <a:xfrm>
              <a:off x="6763349" y="3220611"/>
              <a:ext cx="446338" cy="522131"/>
            </a:xfrm>
            <a:custGeom>
              <a:avLst/>
              <a:gdLst>
                <a:gd name="connsiteX0" fmla="*/ 0 w 446338"/>
                <a:gd name="connsiteY0" fmla="*/ 104426 h 522131"/>
                <a:gd name="connsiteX1" fmla="*/ 223169 w 446338"/>
                <a:gd name="connsiteY1" fmla="*/ 104426 h 522131"/>
                <a:gd name="connsiteX2" fmla="*/ 223169 w 446338"/>
                <a:gd name="connsiteY2" fmla="*/ 0 h 522131"/>
                <a:gd name="connsiteX3" fmla="*/ 446338 w 446338"/>
                <a:gd name="connsiteY3" fmla="*/ 261066 h 522131"/>
                <a:gd name="connsiteX4" fmla="*/ 223169 w 446338"/>
                <a:gd name="connsiteY4" fmla="*/ 522131 h 522131"/>
                <a:gd name="connsiteX5" fmla="*/ 223169 w 446338"/>
                <a:gd name="connsiteY5" fmla="*/ 417705 h 522131"/>
                <a:gd name="connsiteX6" fmla="*/ 0 w 446338"/>
                <a:gd name="connsiteY6" fmla="*/ 417705 h 522131"/>
                <a:gd name="connsiteX7" fmla="*/ 0 w 446338"/>
                <a:gd name="connsiteY7" fmla="*/ 104426 h 52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8" h="522131">
                  <a:moveTo>
                    <a:pt x="0" y="104426"/>
                  </a:moveTo>
                  <a:lnTo>
                    <a:pt x="223169" y="104426"/>
                  </a:lnTo>
                  <a:lnTo>
                    <a:pt x="223169" y="0"/>
                  </a:lnTo>
                  <a:lnTo>
                    <a:pt x="446338" y="261066"/>
                  </a:lnTo>
                  <a:lnTo>
                    <a:pt x="223169" y="522131"/>
                  </a:lnTo>
                  <a:lnTo>
                    <a:pt x="223169" y="417705"/>
                  </a:lnTo>
                  <a:lnTo>
                    <a:pt x="0" y="417705"/>
                  </a:lnTo>
                  <a:lnTo>
                    <a:pt x="0" y="104426"/>
                  </a:lnTo>
                  <a:close/>
                </a:path>
              </a:pathLst>
            </a:custGeom>
            <a:solidFill>
              <a:srgbClr val="FEEBE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04426" rIns="133901" bIns="10442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300" kern="1200"/>
            </a:p>
          </p:txBody>
        </p:sp>
        <p:sp>
          <p:nvSpPr>
            <p:cNvPr id="54" name="文本框 53"/>
            <p:cNvSpPr txBox="1"/>
            <p:nvPr>
              <p:custDataLst>
                <p:tags r:id="rId9"/>
              </p:custDataLst>
            </p:nvPr>
          </p:nvSpPr>
          <p:spPr>
            <a:xfrm>
              <a:off x="5271626" y="2046644"/>
              <a:ext cx="140358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100000">
                        <a:srgbClr val="C50702"/>
                      </a:gs>
                      <a:gs pos="0">
                        <a:srgbClr val="FA370D"/>
                      </a:gs>
                    </a:gsLst>
                    <a:lin ang="5400000" scaled="1"/>
                  </a:gra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关键字</a:t>
              </a:r>
            </a:p>
          </p:txBody>
        </p:sp>
        <p:sp>
          <p:nvSpPr>
            <p:cNvPr id="55" name="文本框 54"/>
            <p:cNvSpPr txBox="1"/>
            <p:nvPr>
              <p:custDataLst>
                <p:tags r:id="rId10"/>
              </p:custDataLst>
            </p:nvPr>
          </p:nvSpPr>
          <p:spPr>
            <a:xfrm>
              <a:off x="5271626" y="4544242"/>
              <a:ext cx="140358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100000">
                        <a:srgbClr val="C50702"/>
                      </a:gs>
                      <a:gs pos="0">
                        <a:srgbClr val="FA370D"/>
                      </a:gs>
                    </a:gsLst>
                    <a:lin ang="5400000" scaled="1"/>
                  </a:gra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关键字</a:t>
              </a:r>
            </a:p>
          </p:txBody>
        </p:sp>
      </p:grpSp>
      <p:grpSp>
        <p:nvGrpSpPr>
          <p:cNvPr id="56" name="组合 55"/>
          <p:cNvGrpSpPr/>
          <p:nvPr>
            <p:custDataLst>
              <p:tags r:id="rId3"/>
            </p:custDataLst>
          </p:nvPr>
        </p:nvGrpSpPr>
        <p:grpSpPr>
          <a:xfrm>
            <a:off x="610639" y="4084062"/>
            <a:ext cx="4233471" cy="1689823"/>
            <a:chOff x="1" y="1557087"/>
            <a:chExt cx="3964390" cy="1689823"/>
          </a:xfrm>
        </p:grpSpPr>
        <p:sp>
          <p:nvSpPr>
            <p:cNvPr id="57" name="文本框 56"/>
            <p:cNvSpPr txBox="1"/>
            <p:nvPr>
              <p:custDataLst>
                <p:tags r:id="rId4"/>
              </p:custDataLst>
            </p:nvPr>
          </p:nvSpPr>
          <p:spPr>
            <a:xfrm>
              <a:off x="1969366" y="1557087"/>
              <a:ext cx="19950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思源黑体 CN Light" panose="020B0300000000000000" charset="-122"/>
                  <a:ea typeface="思源黑体 CN Light" panose="020B0300000000000000" charset="-122"/>
                </a:rPr>
                <a:t>添加副标题</a:t>
              </a:r>
            </a:p>
          </p:txBody>
        </p:sp>
        <p:sp>
          <p:nvSpPr>
            <p:cNvPr id="58" name="文本框 57"/>
            <p:cNvSpPr txBox="1"/>
            <p:nvPr>
              <p:custDataLst>
                <p:tags r:id="rId5"/>
              </p:custDataLst>
            </p:nvPr>
          </p:nvSpPr>
          <p:spPr>
            <a:xfrm>
              <a:off x="1" y="2048030"/>
              <a:ext cx="396439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</p:grp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7" cstate="print"/>
          <a:srcRect/>
          <a:stretch>
            <a:fillRect/>
          </a:stretch>
        </p:blipFill>
        <p:spPr>
          <a:xfrm flipH="1">
            <a:off x="9612955" y="2262311"/>
            <a:ext cx="2572157" cy="3598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03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3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3" name="图片 2" descr="建筑剪影-红色-20"/>
          <p:cNvPicPr>
            <a:picLocks noChangeAspect="1"/>
          </p:cNvPicPr>
          <p:nvPr/>
        </p:nvPicPr>
        <p:blipFill>
          <a:blip r:embed="rId6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535" y="4849495"/>
            <a:ext cx="5107940" cy="1888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5dd163dc8ed1b87bba1f356c0a277c7bf4f4917b38a1-CkFgCf_fw1200"/>
          <p:cNvPicPr>
            <a:picLocks noChangeAspect="1"/>
          </p:cNvPicPr>
          <p:nvPr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8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logo-0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  <p:sp>
        <p:nvSpPr>
          <p:cNvPr id="2" name="文本框"/>
          <p:cNvSpPr txBox="1"/>
          <p:nvPr/>
        </p:nvSpPr>
        <p:spPr>
          <a:xfrm>
            <a:off x="843915" y="2394903"/>
            <a:ext cx="4084955" cy="537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9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思源黑体 Heavy" panose="020B0A00000000000000" charset="-122"/>
                <a:ea typeface="思源黑体 Heavy" panose="020B0A00000000000000" charset="-122"/>
                <a:cs typeface="汉仪正圆 55简" panose="00020600040101010101" charset="-122"/>
                <a:sym typeface="+mn-lt"/>
              </a:rPr>
              <a:t>今年重点工作内容回顾</a:t>
            </a:r>
          </a:p>
        </p:txBody>
      </p:sp>
      <p:sp>
        <p:nvSpPr>
          <p:cNvPr id="7" name="文本框"/>
          <p:cNvSpPr txBox="1"/>
          <p:nvPr/>
        </p:nvSpPr>
        <p:spPr>
          <a:xfrm>
            <a:off x="916940" y="3657600"/>
            <a:ext cx="5730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pic>
        <p:nvPicPr>
          <p:cNvPr id="15" name="图片 14" descr="D:/冯益/2024/江理工/ppt模版/资料/学校风景/IMG_8990.JPGIMG_899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8040" y="1506855"/>
            <a:ext cx="3592830" cy="4669155"/>
          </a:xfrm>
          <a:prstGeom prst="rect">
            <a:avLst/>
          </a:prstGeom>
        </p:spPr>
      </p:pic>
      <p:sp>
        <p:nvSpPr>
          <p:cNvPr id="16" name="文本框"/>
          <p:cNvSpPr txBox="1"/>
          <p:nvPr/>
        </p:nvSpPr>
        <p:spPr>
          <a:xfrm>
            <a:off x="-102235" y="805815"/>
            <a:ext cx="2123440" cy="285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3800" b="1" dirty="0">
                <a:solidFill>
                  <a:srgbClr val="FFE7E7"/>
                </a:soli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“</a:t>
            </a:r>
          </a:p>
        </p:txBody>
      </p:sp>
      <p:sp>
        <p:nvSpPr>
          <p:cNvPr id="18" name="椭圆 17"/>
          <p:cNvSpPr/>
          <p:nvPr/>
        </p:nvSpPr>
        <p:spPr>
          <a:xfrm>
            <a:off x="995680" y="5401310"/>
            <a:ext cx="513080" cy="513080"/>
          </a:xfrm>
          <a:prstGeom prst="ellipse">
            <a:avLst/>
          </a:prstGeom>
          <a:gradFill>
            <a:gsLst>
              <a:gs pos="0">
                <a:srgbClr val="D9262D"/>
              </a:gs>
              <a:gs pos="100000">
                <a:srgbClr val="A519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818005" y="5401310"/>
            <a:ext cx="513080" cy="513080"/>
          </a:xfrm>
          <a:prstGeom prst="ellipse">
            <a:avLst/>
          </a:prstGeom>
          <a:gradFill>
            <a:gsLst>
              <a:gs pos="0">
                <a:srgbClr val="D9262D"/>
              </a:gs>
              <a:gs pos="100000">
                <a:srgbClr val="A519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621280" y="5401310"/>
            <a:ext cx="513080" cy="513080"/>
          </a:xfrm>
          <a:prstGeom prst="ellipse">
            <a:avLst/>
          </a:prstGeom>
          <a:gradFill>
            <a:gsLst>
              <a:gs pos="0">
                <a:srgbClr val="D9262D"/>
              </a:gs>
              <a:gs pos="100000">
                <a:srgbClr val="A519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68" name="图片"/>
          <p:cNvSpPr/>
          <p:nvPr/>
        </p:nvSpPr>
        <p:spPr bwMode="auto">
          <a:xfrm>
            <a:off x="1158875" y="5537200"/>
            <a:ext cx="187325" cy="241300"/>
          </a:xfrm>
          <a:custGeom>
            <a:avLst/>
            <a:gdLst>
              <a:gd name="T0" fmla="*/ 5989 w 6182"/>
              <a:gd name="T1" fmla="*/ 3179 h 7948"/>
              <a:gd name="T2" fmla="*/ 5023 w 6182"/>
              <a:gd name="T3" fmla="*/ 3179 h 7948"/>
              <a:gd name="T4" fmla="*/ 5023 w 6182"/>
              <a:gd name="T5" fmla="*/ 1987 h 7948"/>
              <a:gd name="T6" fmla="*/ 3091 w 6182"/>
              <a:gd name="T7" fmla="*/ 0 h 7948"/>
              <a:gd name="T8" fmla="*/ 1159 w 6182"/>
              <a:gd name="T9" fmla="*/ 1987 h 7948"/>
              <a:gd name="T10" fmla="*/ 1159 w 6182"/>
              <a:gd name="T11" fmla="*/ 3179 h 7948"/>
              <a:gd name="T12" fmla="*/ 193 w 6182"/>
              <a:gd name="T13" fmla="*/ 3179 h 7948"/>
              <a:gd name="T14" fmla="*/ 0 w 6182"/>
              <a:gd name="T15" fmla="*/ 3378 h 7948"/>
              <a:gd name="T16" fmla="*/ 0 w 6182"/>
              <a:gd name="T17" fmla="*/ 4769 h 7948"/>
              <a:gd name="T18" fmla="*/ 3091 w 6182"/>
              <a:gd name="T19" fmla="*/ 7948 h 7948"/>
              <a:gd name="T20" fmla="*/ 6182 w 6182"/>
              <a:gd name="T21" fmla="*/ 4769 h 7948"/>
              <a:gd name="T22" fmla="*/ 6182 w 6182"/>
              <a:gd name="T23" fmla="*/ 3378 h 7948"/>
              <a:gd name="T24" fmla="*/ 5989 w 6182"/>
              <a:gd name="T25" fmla="*/ 3179 h 7948"/>
              <a:gd name="T26" fmla="*/ 3091 w 6182"/>
              <a:gd name="T27" fmla="*/ 5762 h 7948"/>
              <a:gd name="T28" fmla="*/ 2511 w 6182"/>
              <a:gd name="T29" fmla="*/ 5166 h 7948"/>
              <a:gd name="T30" fmla="*/ 3091 w 6182"/>
              <a:gd name="T31" fmla="*/ 4570 h 7948"/>
              <a:gd name="T32" fmla="*/ 3671 w 6182"/>
              <a:gd name="T33" fmla="*/ 5166 h 7948"/>
              <a:gd name="T34" fmla="*/ 3091 w 6182"/>
              <a:gd name="T35" fmla="*/ 5762 h 7948"/>
              <a:gd name="T36" fmla="*/ 1932 w 6182"/>
              <a:gd name="T37" fmla="*/ 3179 h 7948"/>
              <a:gd name="T38" fmla="*/ 1932 w 6182"/>
              <a:gd name="T39" fmla="*/ 1987 h 7948"/>
              <a:gd name="T40" fmla="*/ 3091 w 6182"/>
              <a:gd name="T41" fmla="*/ 794 h 7948"/>
              <a:gd name="T42" fmla="*/ 4250 w 6182"/>
              <a:gd name="T43" fmla="*/ 1987 h 7948"/>
              <a:gd name="T44" fmla="*/ 4250 w 6182"/>
              <a:gd name="T45" fmla="*/ 3179 h 7948"/>
              <a:gd name="T46" fmla="*/ 1932 w 6182"/>
              <a:gd name="T47" fmla="*/ 3179 h 7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182" h="7948">
                <a:moveTo>
                  <a:pt x="5989" y="3179"/>
                </a:moveTo>
                <a:lnTo>
                  <a:pt x="5023" y="3179"/>
                </a:lnTo>
                <a:lnTo>
                  <a:pt x="5023" y="1987"/>
                </a:lnTo>
                <a:cubicBezTo>
                  <a:pt x="5023" y="891"/>
                  <a:pt x="4156" y="0"/>
                  <a:pt x="3091" y="0"/>
                </a:cubicBezTo>
                <a:cubicBezTo>
                  <a:pt x="2026" y="0"/>
                  <a:pt x="1159" y="891"/>
                  <a:pt x="1159" y="1987"/>
                </a:cubicBezTo>
                <a:lnTo>
                  <a:pt x="1159" y="3179"/>
                </a:lnTo>
                <a:lnTo>
                  <a:pt x="193" y="3179"/>
                </a:lnTo>
                <a:cubicBezTo>
                  <a:pt x="87" y="3179"/>
                  <a:pt x="0" y="3269"/>
                  <a:pt x="0" y="3378"/>
                </a:cubicBezTo>
                <a:lnTo>
                  <a:pt x="0" y="4769"/>
                </a:lnTo>
                <a:cubicBezTo>
                  <a:pt x="0" y="6525"/>
                  <a:pt x="1384" y="7948"/>
                  <a:pt x="3091" y="7948"/>
                </a:cubicBezTo>
                <a:cubicBezTo>
                  <a:pt x="4798" y="7948"/>
                  <a:pt x="6182" y="6525"/>
                  <a:pt x="6182" y="4769"/>
                </a:cubicBezTo>
                <a:lnTo>
                  <a:pt x="6182" y="3378"/>
                </a:lnTo>
                <a:cubicBezTo>
                  <a:pt x="6182" y="3269"/>
                  <a:pt x="6095" y="3179"/>
                  <a:pt x="5989" y="3179"/>
                </a:cubicBezTo>
                <a:close/>
                <a:moveTo>
                  <a:pt x="3091" y="5762"/>
                </a:moveTo>
                <a:cubicBezTo>
                  <a:pt x="2771" y="5762"/>
                  <a:pt x="2511" y="5496"/>
                  <a:pt x="2511" y="5166"/>
                </a:cubicBezTo>
                <a:cubicBezTo>
                  <a:pt x="2511" y="4837"/>
                  <a:pt x="2771" y="4570"/>
                  <a:pt x="3091" y="4570"/>
                </a:cubicBezTo>
                <a:cubicBezTo>
                  <a:pt x="3411" y="4570"/>
                  <a:pt x="3671" y="4837"/>
                  <a:pt x="3671" y="5166"/>
                </a:cubicBezTo>
                <a:cubicBezTo>
                  <a:pt x="3671" y="5496"/>
                  <a:pt x="3411" y="5762"/>
                  <a:pt x="3091" y="5762"/>
                </a:cubicBezTo>
                <a:close/>
                <a:moveTo>
                  <a:pt x="1932" y="3179"/>
                </a:moveTo>
                <a:lnTo>
                  <a:pt x="1932" y="1987"/>
                </a:lnTo>
                <a:cubicBezTo>
                  <a:pt x="1932" y="1329"/>
                  <a:pt x="2452" y="794"/>
                  <a:pt x="3091" y="794"/>
                </a:cubicBezTo>
                <a:cubicBezTo>
                  <a:pt x="3730" y="794"/>
                  <a:pt x="4250" y="1329"/>
                  <a:pt x="4250" y="1987"/>
                </a:cubicBezTo>
                <a:lnTo>
                  <a:pt x="4250" y="3179"/>
                </a:lnTo>
                <a:lnTo>
                  <a:pt x="1932" y="3179"/>
                </a:lnTo>
                <a:close/>
              </a:path>
            </a:pathLst>
          </a:custGeom>
          <a:gradFill>
            <a:gsLst>
              <a:gs pos="0">
                <a:srgbClr val="FEEFAC"/>
              </a:gs>
              <a:gs pos="94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sp>
        <p:nvSpPr>
          <p:cNvPr id="21" name="图片"/>
          <p:cNvSpPr>
            <a:spLocks noEditPoints="1"/>
          </p:cNvSpPr>
          <p:nvPr/>
        </p:nvSpPr>
        <p:spPr bwMode="auto">
          <a:xfrm>
            <a:off x="2740025" y="5565775"/>
            <a:ext cx="275590" cy="184150"/>
          </a:xfrm>
          <a:custGeom>
            <a:avLst/>
            <a:gdLst>
              <a:gd name="T0" fmla="*/ 2147483646 w 161"/>
              <a:gd name="T1" fmla="*/ 2147483646 h 107"/>
              <a:gd name="T2" fmla="*/ 2147483646 w 161"/>
              <a:gd name="T3" fmla="*/ 2147483646 h 107"/>
              <a:gd name="T4" fmla="*/ 2147483646 w 161"/>
              <a:gd name="T5" fmla="*/ 2147483646 h 107"/>
              <a:gd name="T6" fmla="*/ 2147483646 w 161"/>
              <a:gd name="T7" fmla="*/ 2147483646 h 107"/>
              <a:gd name="T8" fmla="*/ 2147483646 w 161"/>
              <a:gd name="T9" fmla="*/ 2147483646 h 107"/>
              <a:gd name="T10" fmla="*/ 2147483646 w 161"/>
              <a:gd name="T11" fmla="*/ 2147483646 h 107"/>
              <a:gd name="T12" fmla="*/ 2147483646 w 161"/>
              <a:gd name="T13" fmla="*/ 2147483646 h 107"/>
              <a:gd name="T14" fmla="*/ 2147483646 w 161"/>
              <a:gd name="T15" fmla="*/ 0 h 107"/>
              <a:gd name="T16" fmla="*/ 2147483646 w 161"/>
              <a:gd name="T17" fmla="*/ 2147483646 h 107"/>
              <a:gd name="T18" fmla="*/ 2147483646 w 161"/>
              <a:gd name="T19" fmla="*/ 2147483646 h 107"/>
              <a:gd name="T20" fmla="*/ 2147483646 w 161"/>
              <a:gd name="T21" fmla="*/ 2147483646 h 107"/>
              <a:gd name="T22" fmla="*/ 0 w 161"/>
              <a:gd name="T23" fmla="*/ 2147483646 h 107"/>
              <a:gd name="T24" fmla="*/ 2147483646 w 161"/>
              <a:gd name="T25" fmla="*/ 2147483646 h 107"/>
              <a:gd name="T26" fmla="*/ 2147483646 w 161"/>
              <a:gd name="T27" fmla="*/ 2147483646 h 107"/>
              <a:gd name="T28" fmla="*/ 2147483646 w 161"/>
              <a:gd name="T29" fmla="*/ 2147483646 h 107"/>
              <a:gd name="T30" fmla="*/ 2147483646 w 161"/>
              <a:gd name="T31" fmla="*/ 2147483646 h 107"/>
              <a:gd name="T32" fmla="*/ 2147483646 w 161"/>
              <a:gd name="T33" fmla="*/ 2147483646 h 107"/>
              <a:gd name="T34" fmla="*/ 2147483646 w 161"/>
              <a:gd name="T35" fmla="*/ 2147483646 h 107"/>
              <a:gd name="T36" fmla="*/ 2147483646 w 161"/>
              <a:gd name="T37" fmla="*/ 2147483646 h 107"/>
              <a:gd name="T38" fmla="*/ 2147483646 w 161"/>
              <a:gd name="T39" fmla="*/ 2147483646 h 107"/>
              <a:gd name="T40" fmla="*/ 2147483646 w 161"/>
              <a:gd name="T41" fmla="*/ 2147483646 h 107"/>
              <a:gd name="T42" fmla="*/ 2147483646 w 161"/>
              <a:gd name="T43" fmla="*/ 2147483646 h 107"/>
              <a:gd name="T44" fmla="*/ 2147483646 w 161"/>
              <a:gd name="T45" fmla="*/ 2147483646 h 107"/>
              <a:gd name="T46" fmla="*/ 2147483646 w 161"/>
              <a:gd name="T47" fmla="*/ 2147483646 h 107"/>
              <a:gd name="T48" fmla="*/ 2147483646 w 161"/>
              <a:gd name="T49" fmla="*/ 2147483646 h 107"/>
              <a:gd name="T50" fmla="*/ 2147483646 w 161"/>
              <a:gd name="T51" fmla="*/ 2147483646 h 107"/>
              <a:gd name="T52" fmla="*/ 2147483646 w 161"/>
              <a:gd name="T53" fmla="*/ 2147483646 h 107"/>
              <a:gd name="T54" fmla="*/ 2147483646 w 161"/>
              <a:gd name="T55" fmla="*/ 2147483646 h 107"/>
              <a:gd name="T56" fmla="*/ 2147483646 w 161"/>
              <a:gd name="T57" fmla="*/ 2147483646 h 107"/>
              <a:gd name="T58" fmla="*/ 2147483646 w 161"/>
              <a:gd name="T59" fmla="*/ 2147483646 h 107"/>
              <a:gd name="T60" fmla="*/ 2147483646 w 161"/>
              <a:gd name="T61" fmla="*/ 2147483646 h 107"/>
              <a:gd name="T62" fmla="*/ 2147483646 w 161"/>
              <a:gd name="T63" fmla="*/ 2147483646 h 107"/>
              <a:gd name="T64" fmla="*/ 2147483646 w 161"/>
              <a:gd name="T65" fmla="*/ 2147483646 h 107"/>
              <a:gd name="T66" fmla="*/ 2147483646 w 161"/>
              <a:gd name="T67" fmla="*/ 2147483646 h 107"/>
              <a:gd name="T68" fmla="*/ 2147483646 w 161"/>
              <a:gd name="T69" fmla="*/ 2147483646 h 107"/>
              <a:gd name="T70" fmla="*/ 2147483646 w 161"/>
              <a:gd name="T71" fmla="*/ 2147483646 h 107"/>
              <a:gd name="T72" fmla="*/ 2147483646 w 161"/>
              <a:gd name="T73" fmla="*/ 2147483646 h 107"/>
              <a:gd name="T74" fmla="*/ 2147483646 w 161"/>
              <a:gd name="T75" fmla="*/ 2147483646 h 107"/>
              <a:gd name="T76" fmla="*/ 2147483646 w 161"/>
              <a:gd name="T77" fmla="*/ 2147483646 h 107"/>
              <a:gd name="T78" fmla="*/ 2147483646 w 161"/>
              <a:gd name="T79" fmla="*/ 2147483646 h 107"/>
              <a:gd name="T80" fmla="*/ 2147483646 w 161"/>
              <a:gd name="T81" fmla="*/ 2147483646 h 107"/>
              <a:gd name="T82" fmla="*/ 2147483646 w 161"/>
              <a:gd name="T83" fmla="*/ 2147483646 h 107"/>
              <a:gd name="T84" fmla="*/ 2147483646 w 161"/>
              <a:gd name="T85" fmla="*/ 2147483646 h 107"/>
              <a:gd name="T86" fmla="*/ 2147483646 w 161"/>
              <a:gd name="T87" fmla="*/ 2147483646 h 107"/>
              <a:gd name="T88" fmla="*/ 2147483646 w 161"/>
              <a:gd name="T89" fmla="*/ 2147483646 h 107"/>
              <a:gd name="T90" fmla="*/ 2147483646 w 161"/>
              <a:gd name="T91" fmla="*/ 2147483646 h 10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1" h="107">
                <a:moveTo>
                  <a:pt x="128" y="10"/>
                </a:moveTo>
                <a:cubicBezTo>
                  <a:pt x="143" y="48"/>
                  <a:pt x="143" y="48"/>
                  <a:pt x="143" y="48"/>
                </a:cubicBezTo>
                <a:cubicBezTo>
                  <a:pt x="125" y="56"/>
                  <a:pt x="125" y="56"/>
                  <a:pt x="125" y="56"/>
                </a:cubicBezTo>
                <a:cubicBezTo>
                  <a:pt x="115" y="47"/>
                  <a:pt x="85" y="21"/>
                  <a:pt x="82" y="21"/>
                </a:cubicBezTo>
                <a:cubicBezTo>
                  <a:pt x="80" y="21"/>
                  <a:pt x="70" y="24"/>
                  <a:pt x="69" y="24"/>
                </a:cubicBezTo>
                <a:cubicBezTo>
                  <a:pt x="69" y="24"/>
                  <a:pt x="64" y="26"/>
                  <a:pt x="59" y="26"/>
                </a:cubicBezTo>
                <a:cubicBezTo>
                  <a:pt x="56" y="26"/>
                  <a:pt x="55" y="26"/>
                  <a:pt x="53" y="25"/>
                </a:cubicBezTo>
                <a:cubicBezTo>
                  <a:pt x="52" y="24"/>
                  <a:pt x="52" y="23"/>
                  <a:pt x="52" y="22"/>
                </a:cubicBezTo>
                <a:cubicBezTo>
                  <a:pt x="52" y="20"/>
                  <a:pt x="54" y="18"/>
                  <a:pt x="55" y="18"/>
                </a:cubicBezTo>
                <a:cubicBezTo>
                  <a:pt x="63" y="13"/>
                  <a:pt x="84" y="5"/>
                  <a:pt x="86" y="5"/>
                </a:cubicBezTo>
                <a:cubicBezTo>
                  <a:pt x="87" y="5"/>
                  <a:pt x="87" y="5"/>
                  <a:pt x="87" y="5"/>
                </a:cubicBezTo>
                <a:cubicBezTo>
                  <a:pt x="92" y="5"/>
                  <a:pt x="125" y="10"/>
                  <a:pt x="128" y="10"/>
                </a:cubicBezTo>
                <a:close/>
                <a:moveTo>
                  <a:pt x="142" y="0"/>
                </a:moveTo>
                <a:cubicBezTo>
                  <a:pt x="141" y="0"/>
                  <a:pt x="141" y="0"/>
                  <a:pt x="140" y="0"/>
                </a:cubicBezTo>
                <a:cubicBezTo>
                  <a:pt x="134" y="3"/>
                  <a:pt x="134" y="3"/>
                  <a:pt x="134" y="3"/>
                </a:cubicBezTo>
                <a:cubicBezTo>
                  <a:pt x="133" y="3"/>
                  <a:pt x="132" y="4"/>
                  <a:pt x="132" y="5"/>
                </a:cubicBezTo>
                <a:cubicBezTo>
                  <a:pt x="131" y="6"/>
                  <a:pt x="131" y="7"/>
                  <a:pt x="132" y="8"/>
                </a:cubicBezTo>
                <a:cubicBezTo>
                  <a:pt x="147" y="47"/>
                  <a:pt x="147" y="47"/>
                  <a:pt x="147" y="47"/>
                </a:cubicBezTo>
                <a:cubicBezTo>
                  <a:pt x="148" y="49"/>
                  <a:pt x="150" y="50"/>
                  <a:pt x="152" y="49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60" y="47"/>
                  <a:pt x="160" y="46"/>
                  <a:pt x="161" y="45"/>
                </a:cubicBezTo>
                <a:cubicBezTo>
                  <a:pt x="161" y="44"/>
                  <a:pt x="161" y="43"/>
                  <a:pt x="161" y="4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1"/>
                  <a:pt x="143" y="0"/>
                  <a:pt x="142" y="0"/>
                </a:cubicBezTo>
                <a:close/>
                <a:moveTo>
                  <a:pt x="0" y="53"/>
                </a:moveTo>
                <a:cubicBezTo>
                  <a:pt x="0" y="55"/>
                  <a:pt x="1" y="56"/>
                  <a:pt x="1" y="57"/>
                </a:cubicBezTo>
                <a:cubicBezTo>
                  <a:pt x="2" y="57"/>
                  <a:pt x="3" y="58"/>
                  <a:pt x="4" y="58"/>
                </a:cubicBezTo>
                <a:cubicBezTo>
                  <a:pt x="11" y="58"/>
                  <a:pt x="11" y="58"/>
                  <a:pt x="11" y="58"/>
                </a:cubicBezTo>
                <a:cubicBezTo>
                  <a:pt x="13" y="59"/>
                  <a:pt x="15" y="57"/>
                  <a:pt x="15" y="55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9"/>
                  <a:pt x="18" y="8"/>
                  <a:pt x="18" y="8"/>
                </a:cubicBezTo>
                <a:cubicBezTo>
                  <a:pt x="17" y="7"/>
                  <a:pt x="16" y="6"/>
                  <a:pt x="15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6" y="6"/>
                  <a:pt x="4" y="7"/>
                  <a:pt x="4" y="9"/>
                </a:cubicBezTo>
                <a:lnTo>
                  <a:pt x="0" y="53"/>
                </a:lnTo>
                <a:close/>
                <a:moveTo>
                  <a:pt x="66" y="93"/>
                </a:moveTo>
                <a:cubicBezTo>
                  <a:pt x="66" y="91"/>
                  <a:pt x="65" y="90"/>
                  <a:pt x="64" y="89"/>
                </a:cubicBezTo>
                <a:cubicBezTo>
                  <a:pt x="61" y="86"/>
                  <a:pt x="58" y="87"/>
                  <a:pt x="56" y="90"/>
                </a:cubicBezTo>
                <a:cubicBezTo>
                  <a:pt x="53" y="94"/>
                  <a:pt x="53" y="94"/>
                  <a:pt x="53" y="94"/>
                </a:cubicBezTo>
                <a:cubicBezTo>
                  <a:pt x="52" y="94"/>
                  <a:pt x="52" y="94"/>
                  <a:pt x="52" y="94"/>
                </a:cubicBezTo>
                <a:cubicBezTo>
                  <a:pt x="50" y="97"/>
                  <a:pt x="50" y="97"/>
                  <a:pt x="50" y="97"/>
                </a:cubicBezTo>
                <a:cubicBezTo>
                  <a:pt x="46" y="102"/>
                  <a:pt x="50" y="105"/>
                  <a:pt x="51" y="106"/>
                </a:cubicBezTo>
                <a:cubicBezTo>
                  <a:pt x="52" y="107"/>
                  <a:pt x="53" y="107"/>
                  <a:pt x="54" y="107"/>
                </a:cubicBezTo>
                <a:cubicBezTo>
                  <a:pt x="56" y="107"/>
                  <a:pt x="58" y="106"/>
                  <a:pt x="59" y="105"/>
                </a:cubicBezTo>
                <a:cubicBezTo>
                  <a:pt x="63" y="99"/>
                  <a:pt x="63" y="99"/>
                  <a:pt x="63" y="99"/>
                </a:cubicBezTo>
                <a:cubicBezTo>
                  <a:pt x="63" y="99"/>
                  <a:pt x="63" y="99"/>
                  <a:pt x="63" y="99"/>
                </a:cubicBezTo>
                <a:cubicBezTo>
                  <a:pt x="65" y="97"/>
                  <a:pt x="65" y="97"/>
                  <a:pt x="65" y="97"/>
                </a:cubicBezTo>
                <a:cubicBezTo>
                  <a:pt x="66" y="96"/>
                  <a:pt x="67" y="94"/>
                  <a:pt x="66" y="93"/>
                </a:cubicBezTo>
                <a:close/>
                <a:moveTo>
                  <a:pt x="35" y="90"/>
                </a:moveTo>
                <a:cubicBezTo>
                  <a:pt x="33" y="93"/>
                  <a:pt x="34" y="95"/>
                  <a:pt x="37" y="98"/>
                </a:cubicBezTo>
                <a:cubicBezTo>
                  <a:pt x="40" y="100"/>
                  <a:pt x="43" y="100"/>
                  <a:pt x="45" y="97"/>
                </a:cubicBezTo>
                <a:cubicBezTo>
                  <a:pt x="53" y="88"/>
                  <a:pt x="53" y="88"/>
                  <a:pt x="53" y="88"/>
                </a:cubicBezTo>
                <a:cubicBezTo>
                  <a:pt x="56" y="83"/>
                  <a:pt x="53" y="80"/>
                  <a:pt x="52" y="79"/>
                </a:cubicBezTo>
                <a:cubicBezTo>
                  <a:pt x="49" y="77"/>
                  <a:pt x="46" y="77"/>
                  <a:pt x="44" y="80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5"/>
                  <a:pt x="39" y="85"/>
                  <a:pt x="39" y="85"/>
                </a:cubicBezTo>
                <a:cubicBezTo>
                  <a:pt x="39" y="86"/>
                  <a:pt x="39" y="86"/>
                  <a:pt x="39" y="86"/>
                </a:cubicBezTo>
                <a:lnTo>
                  <a:pt x="35" y="90"/>
                </a:lnTo>
                <a:close/>
                <a:moveTo>
                  <a:pt x="24" y="79"/>
                </a:moveTo>
                <a:cubicBezTo>
                  <a:pt x="23" y="81"/>
                  <a:pt x="22" y="82"/>
                  <a:pt x="23" y="84"/>
                </a:cubicBezTo>
                <a:cubicBezTo>
                  <a:pt x="23" y="85"/>
                  <a:pt x="24" y="87"/>
                  <a:pt x="25" y="88"/>
                </a:cubicBezTo>
                <a:cubicBezTo>
                  <a:pt x="28" y="90"/>
                  <a:pt x="31" y="90"/>
                  <a:pt x="33" y="87"/>
                </a:cubicBezTo>
                <a:cubicBezTo>
                  <a:pt x="42" y="77"/>
                  <a:pt x="42" y="77"/>
                  <a:pt x="42" y="77"/>
                </a:cubicBezTo>
                <a:cubicBezTo>
                  <a:pt x="43" y="75"/>
                  <a:pt x="43" y="73"/>
                  <a:pt x="43" y="72"/>
                </a:cubicBezTo>
                <a:cubicBezTo>
                  <a:pt x="43" y="70"/>
                  <a:pt x="42" y="69"/>
                  <a:pt x="41" y="68"/>
                </a:cubicBezTo>
                <a:cubicBezTo>
                  <a:pt x="38" y="66"/>
                  <a:pt x="35" y="66"/>
                  <a:pt x="32" y="69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5"/>
                  <a:pt x="28" y="75"/>
                  <a:pt x="28" y="75"/>
                </a:cubicBezTo>
                <a:lnTo>
                  <a:pt x="24" y="79"/>
                </a:lnTo>
                <a:close/>
                <a:moveTo>
                  <a:pt x="22" y="75"/>
                </a:moveTo>
                <a:cubicBezTo>
                  <a:pt x="31" y="66"/>
                  <a:pt x="31" y="66"/>
                  <a:pt x="31" y="66"/>
                </a:cubicBezTo>
                <a:cubicBezTo>
                  <a:pt x="34" y="61"/>
                  <a:pt x="31" y="58"/>
                  <a:pt x="30" y="57"/>
                </a:cubicBezTo>
                <a:cubicBezTo>
                  <a:pt x="27" y="55"/>
                  <a:pt x="24" y="55"/>
                  <a:pt x="21" y="58"/>
                </a:cubicBezTo>
                <a:cubicBezTo>
                  <a:pt x="19" y="62"/>
                  <a:pt x="19" y="62"/>
                  <a:pt x="19" y="62"/>
                </a:cubicBezTo>
                <a:cubicBezTo>
                  <a:pt x="19" y="62"/>
                  <a:pt x="19" y="62"/>
                  <a:pt x="19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4" y="66"/>
                  <a:pt x="14" y="66"/>
                  <a:pt x="14" y="66"/>
                </a:cubicBezTo>
                <a:cubicBezTo>
                  <a:pt x="13" y="68"/>
                  <a:pt x="12" y="70"/>
                  <a:pt x="13" y="71"/>
                </a:cubicBezTo>
                <a:cubicBezTo>
                  <a:pt x="13" y="73"/>
                  <a:pt x="14" y="74"/>
                  <a:pt x="14" y="74"/>
                </a:cubicBezTo>
                <a:cubicBezTo>
                  <a:pt x="16" y="76"/>
                  <a:pt x="17" y="77"/>
                  <a:pt x="19" y="77"/>
                </a:cubicBezTo>
                <a:cubicBezTo>
                  <a:pt x="20" y="77"/>
                  <a:pt x="21" y="76"/>
                  <a:pt x="22" y="75"/>
                </a:cubicBezTo>
                <a:close/>
                <a:moveTo>
                  <a:pt x="122" y="67"/>
                </a:moveTo>
                <a:cubicBezTo>
                  <a:pt x="124" y="65"/>
                  <a:pt x="125" y="61"/>
                  <a:pt x="122" y="58"/>
                </a:cubicBezTo>
                <a:cubicBezTo>
                  <a:pt x="119" y="55"/>
                  <a:pt x="119" y="55"/>
                  <a:pt x="119" y="55"/>
                </a:cubicBezTo>
                <a:cubicBezTo>
                  <a:pt x="103" y="42"/>
                  <a:pt x="86" y="27"/>
                  <a:pt x="82" y="25"/>
                </a:cubicBezTo>
                <a:cubicBezTo>
                  <a:pt x="80" y="25"/>
                  <a:pt x="75" y="27"/>
                  <a:pt x="71" y="28"/>
                </a:cubicBezTo>
                <a:cubicBezTo>
                  <a:pt x="71" y="28"/>
                  <a:pt x="71" y="28"/>
                  <a:pt x="71" y="28"/>
                </a:cubicBezTo>
                <a:cubicBezTo>
                  <a:pt x="70" y="28"/>
                  <a:pt x="64" y="30"/>
                  <a:pt x="59" y="30"/>
                </a:cubicBezTo>
                <a:cubicBezTo>
                  <a:pt x="56" y="30"/>
                  <a:pt x="53" y="29"/>
                  <a:pt x="51" y="28"/>
                </a:cubicBezTo>
                <a:cubicBezTo>
                  <a:pt x="48" y="26"/>
                  <a:pt x="48" y="24"/>
                  <a:pt x="48" y="22"/>
                </a:cubicBezTo>
                <a:cubicBezTo>
                  <a:pt x="48" y="19"/>
                  <a:pt x="51" y="16"/>
                  <a:pt x="53" y="15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55"/>
                  <a:pt x="19" y="55"/>
                  <a:pt x="19" y="55"/>
                </a:cubicBezTo>
                <a:cubicBezTo>
                  <a:pt x="22" y="52"/>
                  <a:pt x="24" y="52"/>
                  <a:pt x="26" y="52"/>
                </a:cubicBezTo>
                <a:cubicBezTo>
                  <a:pt x="28" y="52"/>
                  <a:pt x="30" y="52"/>
                  <a:pt x="32" y="54"/>
                </a:cubicBezTo>
                <a:cubicBezTo>
                  <a:pt x="35" y="56"/>
                  <a:pt x="36" y="60"/>
                  <a:pt x="36" y="63"/>
                </a:cubicBezTo>
                <a:cubicBezTo>
                  <a:pt x="38" y="62"/>
                  <a:pt x="41" y="63"/>
                  <a:pt x="43" y="65"/>
                </a:cubicBezTo>
                <a:cubicBezTo>
                  <a:pt x="46" y="67"/>
                  <a:pt x="47" y="71"/>
                  <a:pt x="47" y="74"/>
                </a:cubicBezTo>
                <a:cubicBezTo>
                  <a:pt x="49" y="74"/>
                  <a:pt x="52" y="74"/>
                  <a:pt x="54" y="76"/>
                </a:cubicBezTo>
                <a:cubicBezTo>
                  <a:pt x="57" y="78"/>
                  <a:pt x="58" y="81"/>
                  <a:pt x="58" y="84"/>
                </a:cubicBezTo>
                <a:cubicBezTo>
                  <a:pt x="61" y="83"/>
                  <a:pt x="64" y="84"/>
                  <a:pt x="66" y="86"/>
                </a:cubicBezTo>
                <a:cubicBezTo>
                  <a:pt x="70" y="89"/>
                  <a:pt x="71" y="93"/>
                  <a:pt x="70" y="97"/>
                </a:cubicBezTo>
                <a:cubicBezTo>
                  <a:pt x="72" y="99"/>
                  <a:pt x="72" y="99"/>
                  <a:pt x="72" y="99"/>
                </a:cubicBezTo>
                <a:cubicBezTo>
                  <a:pt x="73" y="99"/>
                  <a:pt x="73" y="99"/>
                  <a:pt x="73" y="99"/>
                </a:cubicBezTo>
                <a:cubicBezTo>
                  <a:pt x="73" y="99"/>
                  <a:pt x="73" y="99"/>
                  <a:pt x="73" y="99"/>
                </a:cubicBezTo>
                <a:cubicBezTo>
                  <a:pt x="74" y="100"/>
                  <a:pt x="75" y="100"/>
                  <a:pt x="76" y="100"/>
                </a:cubicBezTo>
                <a:cubicBezTo>
                  <a:pt x="78" y="100"/>
                  <a:pt x="80" y="99"/>
                  <a:pt x="81" y="98"/>
                </a:cubicBezTo>
                <a:cubicBezTo>
                  <a:pt x="82" y="96"/>
                  <a:pt x="83" y="94"/>
                  <a:pt x="81" y="92"/>
                </a:cubicBezTo>
                <a:cubicBezTo>
                  <a:pt x="81" y="91"/>
                  <a:pt x="81" y="91"/>
                  <a:pt x="81" y="91"/>
                </a:cubicBezTo>
                <a:cubicBezTo>
                  <a:pt x="67" y="80"/>
                  <a:pt x="67" y="80"/>
                  <a:pt x="67" y="80"/>
                </a:cubicBezTo>
                <a:cubicBezTo>
                  <a:pt x="67" y="80"/>
                  <a:pt x="67" y="79"/>
                  <a:pt x="67" y="78"/>
                </a:cubicBezTo>
                <a:cubicBezTo>
                  <a:pt x="67" y="78"/>
                  <a:pt x="67" y="77"/>
                  <a:pt x="67" y="77"/>
                </a:cubicBezTo>
                <a:cubicBezTo>
                  <a:pt x="68" y="76"/>
                  <a:pt x="69" y="76"/>
                  <a:pt x="70" y="77"/>
                </a:cubicBezTo>
                <a:cubicBezTo>
                  <a:pt x="88" y="92"/>
                  <a:pt x="88" y="92"/>
                  <a:pt x="88" y="92"/>
                </a:cubicBezTo>
                <a:cubicBezTo>
                  <a:pt x="89" y="92"/>
                  <a:pt x="90" y="93"/>
                  <a:pt x="91" y="93"/>
                </a:cubicBezTo>
                <a:cubicBezTo>
                  <a:pt x="93" y="93"/>
                  <a:pt x="95" y="92"/>
                  <a:pt x="96" y="90"/>
                </a:cubicBezTo>
                <a:cubicBezTo>
                  <a:pt x="97" y="89"/>
                  <a:pt x="97" y="87"/>
                  <a:pt x="97" y="86"/>
                </a:cubicBezTo>
                <a:cubicBezTo>
                  <a:pt x="97" y="84"/>
                  <a:pt x="96" y="83"/>
                  <a:pt x="95" y="81"/>
                </a:cubicBezTo>
                <a:cubicBezTo>
                  <a:pt x="93" y="80"/>
                  <a:pt x="93" y="80"/>
                  <a:pt x="93" y="80"/>
                </a:cubicBezTo>
                <a:cubicBezTo>
                  <a:pt x="93" y="80"/>
                  <a:pt x="93" y="80"/>
                  <a:pt x="93" y="80"/>
                </a:cubicBezTo>
                <a:cubicBezTo>
                  <a:pt x="83" y="72"/>
                  <a:pt x="83" y="72"/>
                  <a:pt x="83" y="72"/>
                </a:cubicBezTo>
                <a:cubicBezTo>
                  <a:pt x="82" y="71"/>
                  <a:pt x="82" y="71"/>
                  <a:pt x="82" y="70"/>
                </a:cubicBezTo>
                <a:cubicBezTo>
                  <a:pt x="82" y="70"/>
                  <a:pt x="82" y="69"/>
                  <a:pt x="82" y="68"/>
                </a:cubicBezTo>
                <a:cubicBezTo>
                  <a:pt x="83" y="68"/>
                  <a:pt x="85" y="67"/>
                  <a:pt x="85" y="68"/>
                </a:cubicBezTo>
                <a:cubicBezTo>
                  <a:pt x="102" y="81"/>
                  <a:pt x="102" y="81"/>
                  <a:pt x="102" y="81"/>
                </a:cubicBezTo>
                <a:cubicBezTo>
                  <a:pt x="103" y="82"/>
                  <a:pt x="104" y="83"/>
                  <a:pt x="106" y="83"/>
                </a:cubicBezTo>
                <a:cubicBezTo>
                  <a:pt x="107" y="83"/>
                  <a:pt x="109" y="82"/>
                  <a:pt x="111" y="80"/>
                </a:cubicBezTo>
                <a:cubicBezTo>
                  <a:pt x="112" y="78"/>
                  <a:pt x="113" y="77"/>
                  <a:pt x="113" y="76"/>
                </a:cubicBezTo>
                <a:cubicBezTo>
                  <a:pt x="112" y="74"/>
                  <a:pt x="112" y="73"/>
                  <a:pt x="110" y="71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97" y="60"/>
                  <a:pt x="97" y="60"/>
                  <a:pt x="97" y="60"/>
                </a:cubicBezTo>
                <a:cubicBezTo>
                  <a:pt x="96" y="60"/>
                  <a:pt x="96" y="58"/>
                  <a:pt x="96" y="57"/>
                </a:cubicBezTo>
                <a:cubicBezTo>
                  <a:pt x="97" y="57"/>
                  <a:pt x="99" y="56"/>
                  <a:pt x="99" y="5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6" y="71"/>
                  <a:pt x="120" y="70"/>
                  <a:pt x="122" y="67"/>
                </a:cubicBezTo>
                <a:close/>
              </a:path>
            </a:pathLst>
          </a:custGeom>
          <a:gradFill>
            <a:gsLst>
              <a:gs pos="0">
                <a:srgbClr val="FEEFAC"/>
              </a:gs>
              <a:gs pos="100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sp>
        <p:nvSpPr>
          <p:cNvPr id="22" name="图片"/>
          <p:cNvSpPr/>
          <p:nvPr/>
        </p:nvSpPr>
        <p:spPr bwMode="auto">
          <a:xfrm>
            <a:off x="1985645" y="5591175"/>
            <a:ext cx="177800" cy="13335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gradFill>
            <a:gsLst>
              <a:gs pos="0">
                <a:srgbClr val="FEEFAC"/>
              </a:gs>
              <a:gs pos="100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916940" y="3032760"/>
            <a:ext cx="1062990" cy="3009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DB6D"/>
              </a:gs>
              <a:gs pos="97000">
                <a:srgbClr val="E8B6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1400">
                <a:solidFill>
                  <a:schemeClr val="bg1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关键词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59ed27d67df32aceeb265d4b3ad176b0f3631f2c26782c-sCUNRJ_fw120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33" name="直接连接符 32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 descr="logo-06"/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  <p:sp>
        <p:nvSpPr>
          <p:cNvPr id="8" name="同侧圆角矩形 6"/>
          <p:cNvSpPr/>
          <p:nvPr>
            <p:custDataLst>
              <p:tags r:id="rId1"/>
            </p:custDataLst>
          </p:nvPr>
        </p:nvSpPr>
        <p:spPr>
          <a:xfrm rot="5400000">
            <a:off x="4980802" y="-1939733"/>
            <a:ext cx="2249748" cy="9850361"/>
          </a:xfrm>
          <a:custGeom>
            <a:avLst/>
            <a:gdLst>
              <a:gd name="connsiteX0" fmla="*/ 921536 w 1843071"/>
              <a:gd name="connsiteY0" fmla="*/ 0 h 7387771"/>
              <a:gd name="connsiteX1" fmla="*/ 921536 w 1843071"/>
              <a:gd name="connsiteY1" fmla="*/ 0 h 7387771"/>
              <a:gd name="connsiteX2" fmla="*/ 1843072 w 1843071"/>
              <a:gd name="connsiteY2" fmla="*/ 921536 h 7387771"/>
              <a:gd name="connsiteX3" fmla="*/ 1843071 w 1843071"/>
              <a:gd name="connsiteY3" fmla="*/ 7387771 h 7387771"/>
              <a:gd name="connsiteX4" fmla="*/ 1843071 w 1843071"/>
              <a:gd name="connsiteY4" fmla="*/ 7387771 h 7387771"/>
              <a:gd name="connsiteX5" fmla="*/ 0 w 1843071"/>
              <a:gd name="connsiteY5" fmla="*/ 7387771 h 7387771"/>
              <a:gd name="connsiteX6" fmla="*/ 0 w 1843071"/>
              <a:gd name="connsiteY6" fmla="*/ 7387771 h 7387771"/>
              <a:gd name="connsiteX7" fmla="*/ 0 w 1843071"/>
              <a:gd name="connsiteY7" fmla="*/ 921536 h 7387771"/>
              <a:gd name="connsiteX8" fmla="*/ 921536 w 1843071"/>
              <a:gd name="connsiteY8" fmla="*/ 0 h 7387771"/>
              <a:gd name="connsiteX0-1" fmla="*/ 921536 w 1843072"/>
              <a:gd name="connsiteY0-2" fmla="*/ 0 h 7387771"/>
              <a:gd name="connsiteX1-3" fmla="*/ 921536 w 1843072"/>
              <a:gd name="connsiteY1-4" fmla="*/ 0 h 7387771"/>
              <a:gd name="connsiteX2-5" fmla="*/ 1843072 w 1843072"/>
              <a:gd name="connsiteY2-6" fmla="*/ 921536 h 7387771"/>
              <a:gd name="connsiteX3-7" fmla="*/ 1843071 w 1843072"/>
              <a:gd name="connsiteY3-8" fmla="*/ 7387771 h 7387771"/>
              <a:gd name="connsiteX4-9" fmla="*/ 1843071 w 1843072"/>
              <a:gd name="connsiteY4-10" fmla="*/ 7387771 h 7387771"/>
              <a:gd name="connsiteX5-11" fmla="*/ 812557 w 1843072"/>
              <a:gd name="connsiteY5-12" fmla="*/ 7387771 h 7387771"/>
              <a:gd name="connsiteX6-13" fmla="*/ 0 w 1843072"/>
              <a:gd name="connsiteY6-14" fmla="*/ 7387771 h 7387771"/>
              <a:gd name="connsiteX7-15" fmla="*/ 0 w 1843072"/>
              <a:gd name="connsiteY7-16" fmla="*/ 7387771 h 7387771"/>
              <a:gd name="connsiteX8-17" fmla="*/ 0 w 1843072"/>
              <a:gd name="connsiteY8-18" fmla="*/ 921536 h 7387771"/>
              <a:gd name="connsiteX9" fmla="*/ 921536 w 1843072"/>
              <a:gd name="connsiteY9" fmla="*/ 0 h 7387771"/>
              <a:gd name="connsiteX0-19" fmla="*/ 812557 w 1843072"/>
              <a:gd name="connsiteY0-20" fmla="*/ 7387771 h 7479211"/>
              <a:gd name="connsiteX1-21" fmla="*/ 0 w 1843072"/>
              <a:gd name="connsiteY1-22" fmla="*/ 7387771 h 7479211"/>
              <a:gd name="connsiteX2-23" fmla="*/ 0 w 1843072"/>
              <a:gd name="connsiteY2-24" fmla="*/ 7387771 h 7479211"/>
              <a:gd name="connsiteX3-25" fmla="*/ 0 w 1843072"/>
              <a:gd name="connsiteY3-26" fmla="*/ 921536 h 7479211"/>
              <a:gd name="connsiteX4-27" fmla="*/ 921536 w 1843072"/>
              <a:gd name="connsiteY4-28" fmla="*/ 0 h 7479211"/>
              <a:gd name="connsiteX5-29" fmla="*/ 921536 w 1843072"/>
              <a:gd name="connsiteY5-30" fmla="*/ 0 h 7479211"/>
              <a:gd name="connsiteX6-31" fmla="*/ 1843072 w 1843072"/>
              <a:gd name="connsiteY6-32" fmla="*/ 921536 h 7479211"/>
              <a:gd name="connsiteX7-33" fmla="*/ 1843071 w 1843072"/>
              <a:gd name="connsiteY7-34" fmla="*/ 7387771 h 7479211"/>
              <a:gd name="connsiteX8-35" fmla="*/ 1843071 w 1843072"/>
              <a:gd name="connsiteY8-36" fmla="*/ 7387771 h 7479211"/>
              <a:gd name="connsiteX9-37" fmla="*/ 903997 w 1843072"/>
              <a:gd name="connsiteY9-38" fmla="*/ 7479211 h 7479211"/>
              <a:gd name="connsiteX0-39" fmla="*/ 812557 w 1843072"/>
              <a:gd name="connsiteY0-40" fmla="*/ 7387771 h 7387771"/>
              <a:gd name="connsiteX1-41" fmla="*/ 0 w 1843072"/>
              <a:gd name="connsiteY1-42" fmla="*/ 7387771 h 7387771"/>
              <a:gd name="connsiteX2-43" fmla="*/ 0 w 1843072"/>
              <a:gd name="connsiteY2-44" fmla="*/ 7387771 h 7387771"/>
              <a:gd name="connsiteX3-45" fmla="*/ 0 w 1843072"/>
              <a:gd name="connsiteY3-46" fmla="*/ 921536 h 7387771"/>
              <a:gd name="connsiteX4-47" fmla="*/ 921536 w 1843072"/>
              <a:gd name="connsiteY4-48" fmla="*/ 0 h 7387771"/>
              <a:gd name="connsiteX5-49" fmla="*/ 921536 w 1843072"/>
              <a:gd name="connsiteY5-50" fmla="*/ 0 h 7387771"/>
              <a:gd name="connsiteX6-51" fmla="*/ 1843072 w 1843072"/>
              <a:gd name="connsiteY6-52" fmla="*/ 921536 h 7387771"/>
              <a:gd name="connsiteX7-53" fmla="*/ 1843071 w 1843072"/>
              <a:gd name="connsiteY7-54" fmla="*/ 7387771 h 7387771"/>
              <a:gd name="connsiteX8-55" fmla="*/ 1843071 w 1843072"/>
              <a:gd name="connsiteY8-56" fmla="*/ 7387771 h 7387771"/>
              <a:gd name="connsiteX0-57" fmla="*/ 0 w 1843072"/>
              <a:gd name="connsiteY0-58" fmla="*/ 7387771 h 7387771"/>
              <a:gd name="connsiteX1-59" fmla="*/ 0 w 1843072"/>
              <a:gd name="connsiteY1-60" fmla="*/ 7387771 h 7387771"/>
              <a:gd name="connsiteX2-61" fmla="*/ 0 w 1843072"/>
              <a:gd name="connsiteY2-62" fmla="*/ 921536 h 7387771"/>
              <a:gd name="connsiteX3-63" fmla="*/ 921536 w 1843072"/>
              <a:gd name="connsiteY3-64" fmla="*/ 0 h 7387771"/>
              <a:gd name="connsiteX4-65" fmla="*/ 921536 w 1843072"/>
              <a:gd name="connsiteY4-66" fmla="*/ 0 h 7387771"/>
              <a:gd name="connsiteX5-67" fmla="*/ 1843072 w 1843072"/>
              <a:gd name="connsiteY5-68" fmla="*/ 921536 h 7387771"/>
              <a:gd name="connsiteX6-69" fmla="*/ 1843071 w 1843072"/>
              <a:gd name="connsiteY6-70" fmla="*/ 7387771 h 7387771"/>
              <a:gd name="connsiteX7-71" fmla="*/ 1843071 w 1843072"/>
              <a:gd name="connsiteY7-72" fmla="*/ 7387771 h 73877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843072" h="7387771">
                <a:moveTo>
                  <a:pt x="0" y="7387771"/>
                </a:moveTo>
                <a:lnTo>
                  <a:pt x="0" y="7387771"/>
                </a:lnTo>
                <a:lnTo>
                  <a:pt x="0" y="921536"/>
                </a:lnTo>
                <a:cubicBezTo>
                  <a:pt x="0" y="412586"/>
                  <a:pt x="412586" y="0"/>
                  <a:pt x="921536" y="0"/>
                </a:cubicBezTo>
                <a:lnTo>
                  <a:pt x="921536" y="0"/>
                </a:lnTo>
                <a:cubicBezTo>
                  <a:pt x="1430486" y="0"/>
                  <a:pt x="1843072" y="412586"/>
                  <a:pt x="1843072" y="921536"/>
                </a:cubicBezTo>
                <a:cubicBezTo>
                  <a:pt x="1843072" y="3076948"/>
                  <a:pt x="1843071" y="5232359"/>
                  <a:pt x="1843071" y="7387771"/>
                </a:cubicBezTo>
                <a:lnTo>
                  <a:pt x="1843071" y="7387771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1679583" y="1698926"/>
            <a:ext cx="1296000" cy="352667"/>
            <a:chOff x="1259687" y="1185293"/>
            <a:chExt cx="972000" cy="264500"/>
          </a:xfrm>
        </p:grpSpPr>
        <p:sp>
          <p:nvSpPr>
            <p:cNvPr id="10" name="圆角矩形 9"/>
            <p:cNvSpPr/>
            <p:nvPr>
              <p:custDataLst>
                <p:tags r:id="rId22"/>
              </p:custDataLst>
            </p:nvPr>
          </p:nvSpPr>
          <p:spPr>
            <a:xfrm>
              <a:off x="1259687" y="11977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3"/>
              </p:custDataLst>
            </p:nvPr>
          </p:nvSpPr>
          <p:spPr>
            <a:xfrm>
              <a:off x="1288487" y="11852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6848792" y="1691155"/>
            <a:ext cx="1296000" cy="352667"/>
            <a:chOff x="1412087" y="1337693"/>
            <a:chExt cx="972000" cy="264500"/>
          </a:xfrm>
        </p:grpSpPr>
        <p:sp>
          <p:nvSpPr>
            <p:cNvPr id="13" name="圆角矩形 12"/>
            <p:cNvSpPr/>
            <p:nvPr>
              <p:custDataLst>
                <p:tags r:id="rId20"/>
              </p:custDataLst>
            </p:nvPr>
          </p:nvSpPr>
          <p:spPr>
            <a:xfrm>
              <a:off x="1412087" y="13501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440887" y="13376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1717983" y="3922630"/>
            <a:ext cx="1296000" cy="352667"/>
            <a:chOff x="1259687" y="1185293"/>
            <a:chExt cx="972000" cy="264500"/>
          </a:xfrm>
        </p:grpSpPr>
        <p:sp>
          <p:nvSpPr>
            <p:cNvPr id="16" name="圆角矩形 15"/>
            <p:cNvSpPr/>
            <p:nvPr>
              <p:custDataLst>
                <p:tags r:id="rId18"/>
              </p:custDataLst>
            </p:nvPr>
          </p:nvSpPr>
          <p:spPr>
            <a:xfrm>
              <a:off x="1259687" y="11977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1288487" y="11852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Didot" panose="02000503000000020003" pitchFamily="2" charset="0"/>
                  <a:ea typeface="思源宋体 CN" panose="02020400000000000000" pitchFamily="18" charset="-128"/>
                </a:rPr>
                <a:t>添加标题</a:t>
              </a:r>
              <a:endParaRPr kumimoji="1"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6887192" y="3914859"/>
            <a:ext cx="1296000" cy="352667"/>
            <a:chOff x="1412087" y="1337693"/>
            <a:chExt cx="972000" cy="264500"/>
          </a:xfrm>
        </p:grpSpPr>
        <p:sp>
          <p:nvSpPr>
            <p:cNvPr id="19" name="圆角矩形 18"/>
            <p:cNvSpPr/>
            <p:nvPr>
              <p:custDataLst>
                <p:tags r:id="rId16"/>
              </p:custDataLst>
            </p:nvPr>
          </p:nvSpPr>
          <p:spPr>
            <a:xfrm>
              <a:off x="1412087" y="1350193"/>
              <a:ext cx="972000" cy="252000"/>
            </a:xfrm>
            <a:prstGeom prst="roundRect">
              <a:avLst>
                <a:gd name="adj" fmla="val 50000"/>
              </a:avLst>
            </a:prstGeom>
            <a:solidFill>
              <a:srgbClr val="CF0D16"/>
            </a:solidFill>
            <a:ln>
              <a:noFill/>
            </a:ln>
            <a:effectLst>
              <a:outerShdw blurRad="292100" sx="102000" sy="102000" algn="ctr" rotWithShape="0">
                <a:srgbClr val="9F000D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440887" y="1337693"/>
              <a:ext cx="9144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600" b="1" dirty="0">
                  <a:solidFill>
                    <a:prstClr val="white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</a:t>
              </a:r>
            </a:p>
          </p:txBody>
        </p:sp>
      </p:grp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1526581" y="230383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cxnSp>
        <p:nvCxnSpPr>
          <p:cNvPr id="27" name="直线箭头连接符 26"/>
          <p:cNvCxnSpPr/>
          <p:nvPr>
            <p:custDataLst>
              <p:tags r:id="rId7"/>
            </p:custDataLst>
          </p:nvPr>
        </p:nvCxnSpPr>
        <p:spPr>
          <a:xfrm>
            <a:off x="4285373" y="1959152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/>
          <p:cNvCxnSpPr/>
          <p:nvPr>
            <p:custDataLst>
              <p:tags r:id="rId8"/>
            </p:custDataLst>
          </p:nvPr>
        </p:nvCxnSpPr>
        <p:spPr>
          <a:xfrm>
            <a:off x="4285373" y="1741685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/>
          <p:cNvCxnSpPr/>
          <p:nvPr>
            <p:custDataLst>
              <p:tags r:id="rId9"/>
            </p:custDataLst>
          </p:nvPr>
        </p:nvCxnSpPr>
        <p:spPr>
          <a:xfrm flipH="1">
            <a:off x="4913147" y="4211608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/>
          <p:cNvCxnSpPr/>
          <p:nvPr>
            <p:custDataLst>
              <p:tags r:id="rId10"/>
            </p:custDataLst>
          </p:nvPr>
        </p:nvCxnSpPr>
        <p:spPr>
          <a:xfrm flipH="1">
            <a:off x="4913147" y="3994141"/>
            <a:ext cx="140546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弧 30"/>
          <p:cNvSpPr/>
          <p:nvPr>
            <p:custDataLst>
              <p:tags r:id="rId11"/>
            </p:custDataLst>
          </p:nvPr>
        </p:nvSpPr>
        <p:spPr>
          <a:xfrm>
            <a:off x="9056049" y="1917451"/>
            <a:ext cx="2135992" cy="2135992"/>
          </a:xfrm>
          <a:prstGeom prst="arc">
            <a:avLst>
              <a:gd name="adj1" fmla="val 18725382"/>
              <a:gd name="adj2" fmla="val 2685999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540000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2" name="弧 31"/>
          <p:cNvSpPr/>
          <p:nvPr>
            <p:custDataLst>
              <p:tags r:id="rId12"/>
            </p:custDataLst>
          </p:nvPr>
        </p:nvSpPr>
        <p:spPr>
          <a:xfrm>
            <a:off x="9125736" y="2094144"/>
            <a:ext cx="1764557" cy="1764557"/>
          </a:xfrm>
          <a:prstGeom prst="arc">
            <a:avLst>
              <a:gd name="adj1" fmla="val 18725382"/>
              <a:gd name="adj2" fmla="val 2685999"/>
            </a:avLst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rgbClr val="9F0006"/>
                </a:gs>
              </a:gsLst>
              <a:lin ang="5400000" scaled="1"/>
              <a:tileRect/>
            </a:gra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1526581" y="454759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6" name="矩形 5"/>
          <p:cNvSpPr/>
          <p:nvPr>
            <p:custDataLst>
              <p:tags r:id="rId14"/>
            </p:custDataLst>
          </p:nvPr>
        </p:nvSpPr>
        <p:spPr>
          <a:xfrm>
            <a:off x="6641506" y="230383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7" name="矩形 6"/>
          <p:cNvSpPr/>
          <p:nvPr>
            <p:custDataLst>
              <p:tags r:id="rId15"/>
            </p:custDataLst>
          </p:nvPr>
        </p:nvSpPr>
        <p:spPr>
          <a:xfrm>
            <a:off x="6641506" y="4547595"/>
            <a:ext cx="370706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609600">
              <a:lnSpc>
                <a:spcPct val="150000"/>
              </a:lnSpc>
              <a:buClr>
                <a:srgbClr val="CF0D16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形状 8"/>
          <p:cNvSpPr/>
          <p:nvPr/>
        </p:nvSpPr>
        <p:spPr>
          <a:xfrm>
            <a:off x="945515" y="1125220"/>
            <a:ext cx="11333480" cy="6012815"/>
          </a:xfrm>
          <a:custGeom>
            <a:avLst/>
            <a:gdLst>
              <a:gd name="connsiteX0" fmla="*/ 7340600 w 9982194"/>
              <a:gd name="connsiteY0" fmla="*/ 0 h 5295419"/>
              <a:gd name="connsiteX1" fmla="*/ 7985475 w 9982194"/>
              <a:gd name="connsiteY1" fmla="*/ 1987202 h 5295419"/>
              <a:gd name="connsiteX2" fmla="*/ 9982194 w 9982194"/>
              <a:gd name="connsiteY2" fmla="*/ 2017998 h 5295419"/>
              <a:gd name="connsiteX3" fmla="*/ 9982194 w 9982194"/>
              <a:gd name="connsiteY3" fmla="*/ 2017998 h 5295419"/>
              <a:gd name="connsiteX4" fmla="*/ 8384030 w 9982194"/>
              <a:gd name="connsiteY4" fmla="*/ 3276952 h 5295419"/>
              <a:gd name="connsiteX5" fmla="*/ 8973195 w 9982194"/>
              <a:gd name="connsiteY5" fmla="*/ 5283187 h 5295419"/>
              <a:gd name="connsiteX6" fmla="*/ 8891202 w 9982194"/>
              <a:gd name="connsiteY6" fmla="*/ 5222462 h 5295419"/>
              <a:gd name="connsiteX7" fmla="*/ 8975233 w 9982194"/>
              <a:gd name="connsiteY7" fmla="*/ 5295419 h 5295419"/>
              <a:gd name="connsiteX8" fmla="*/ 7424225 w 9982194"/>
              <a:gd name="connsiteY8" fmla="*/ 5295419 h 5295419"/>
              <a:gd name="connsiteX9" fmla="*/ 7424255 w 9982194"/>
              <a:gd name="connsiteY9" fmla="*/ 5294762 h 5295419"/>
              <a:gd name="connsiteX10" fmla="*/ 0 w 9982194"/>
              <a:gd name="connsiteY10" fmla="*/ 5294762 h 5295419"/>
              <a:gd name="connsiteX11" fmla="*/ 0 w 9982194"/>
              <a:gd name="connsiteY11" fmla="*/ 1992783 h 5295419"/>
              <a:gd name="connsiteX12" fmla="*/ 327 w 9982194"/>
              <a:gd name="connsiteY12" fmla="*/ 1992783 h 5295419"/>
              <a:gd name="connsiteX13" fmla="*/ 6 w 9982194"/>
              <a:gd name="connsiteY13" fmla="*/ 1992598 h 5295419"/>
              <a:gd name="connsiteX14" fmla="*/ 6695714 w 9982194"/>
              <a:gd name="connsiteY14" fmla="*/ 1987202 h 5295419"/>
              <a:gd name="connsiteX15" fmla="*/ 6695725 w 9982194"/>
              <a:gd name="connsiteY15" fmla="*/ 1987202 h 529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82194" h="5295419">
                <a:moveTo>
                  <a:pt x="7340600" y="0"/>
                </a:moveTo>
                <a:lnTo>
                  <a:pt x="7985475" y="1987202"/>
                </a:lnTo>
                <a:lnTo>
                  <a:pt x="9982194" y="2017998"/>
                </a:lnTo>
                <a:lnTo>
                  <a:pt x="9982194" y="2017998"/>
                </a:lnTo>
                <a:lnTo>
                  <a:pt x="8384030" y="3276952"/>
                </a:lnTo>
                <a:lnTo>
                  <a:pt x="8973195" y="5283187"/>
                </a:lnTo>
                <a:lnTo>
                  <a:pt x="8891202" y="5222462"/>
                </a:lnTo>
                <a:lnTo>
                  <a:pt x="8975233" y="5295419"/>
                </a:lnTo>
                <a:lnTo>
                  <a:pt x="7424225" y="5295419"/>
                </a:lnTo>
                <a:lnTo>
                  <a:pt x="7424255" y="5294762"/>
                </a:lnTo>
                <a:lnTo>
                  <a:pt x="0" y="5294762"/>
                </a:lnTo>
                <a:lnTo>
                  <a:pt x="0" y="1992783"/>
                </a:lnTo>
                <a:lnTo>
                  <a:pt x="327" y="1992783"/>
                </a:lnTo>
                <a:lnTo>
                  <a:pt x="6" y="1992598"/>
                </a:lnTo>
                <a:lnTo>
                  <a:pt x="6695714" y="1987202"/>
                </a:lnTo>
                <a:lnTo>
                  <a:pt x="6695725" y="1987202"/>
                </a:lnTo>
                <a:close/>
              </a:path>
            </a:pathLst>
          </a:custGeom>
          <a:solidFill>
            <a:schemeClr val="bg1"/>
          </a:solidFill>
          <a:ln w="28575">
            <a:gradFill flip="none" rotWithShape="1">
              <a:gsLst>
                <a:gs pos="10000">
                  <a:schemeClr val="accent1">
                    <a:lumMod val="5000"/>
                    <a:lumOff val="95000"/>
                  </a:schemeClr>
                </a:gs>
                <a:gs pos="99000">
                  <a:srgbClr val="E9392C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0" name="任意形状 29"/>
          <p:cNvSpPr/>
          <p:nvPr/>
        </p:nvSpPr>
        <p:spPr>
          <a:xfrm>
            <a:off x="1188720" y="1723390"/>
            <a:ext cx="10542905" cy="4910455"/>
          </a:xfrm>
          <a:custGeom>
            <a:avLst/>
            <a:gdLst>
              <a:gd name="connsiteX0" fmla="*/ 7340600 w 9982194"/>
              <a:gd name="connsiteY0" fmla="*/ 0 h 5295419"/>
              <a:gd name="connsiteX1" fmla="*/ 7985475 w 9982194"/>
              <a:gd name="connsiteY1" fmla="*/ 1987202 h 5295419"/>
              <a:gd name="connsiteX2" fmla="*/ 9982194 w 9982194"/>
              <a:gd name="connsiteY2" fmla="*/ 2017998 h 5295419"/>
              <a:gd name="connsiteX3" fmla="*/ 9982194 w 9982194"/>
              <a:gd name="connsiteY3" fmla="*/ 2017998 h 5295419"/>
              <a:gd name="connsiteX4" fmla="*/ 8384030 w 9982194"/>
              <a:gd name="connsiteY4" fmla="*/ 3276952 h 5295419"/>
              <a:gd name="connsiteX5" fmla="*/ 8973195 w 9982194"/>
              <a:gd name="connsiteY5" fmla="*/ 5283187 h 5295419"/>
              <a:gd name="connsiteX6" fmla="*/ 8891202 w 9982194"/>
              <a:gd name="connsiteY6" fmla="*/ 5222462 h 5295419"/>
              <a:gd name="connsiteX7" fmla="*/ 8975233 w 9982194"/>
              <a:gd name="connsiteY7" fmla="*/ 5295419 h 5295419"/>
              <a:gd name="connsiteX8" fmla="*/ 7424225 w 9982194"/>
              <a:gd name="connsiteY8" fmla="*/ 5295419 h 5295419"/>
              <a:gd name="connsiteX9" fmla="*/ 7424255 w 9982194"/>
              <a:gd name="connsiteY9" fmla="*/ 5294762 h 5295419"/>
              <a:gd name="connsiteX10" fmla="*/ 0 w 9982194"/>
              <a:gd name="connsiteY10" fmla="*/ 5294762 h 5295419"/>
              <a:gd name="connsiteX11" fmla="*/ 0 w 9982194"/>
              <a:gd name="connsiteY11" fmla="*/ 1992783 h 5295419"/>
              <a:gd name="connsiteX12" fmla="*/ 327 w 9982194"/>
              <a:gd name="connsiteY12" fmla="*/ 1992783 h 5295419"/>
              <a:gd name="connsiteX13" fmla="*/ 6 w 9982194"/>
              <a:gd name="connsiteY13" fmla="*/ 1992598 h 5295419"/>
              <a:gd name="connsiteX14" fmla="*/ 6695714 w 9982194"/>
              <a:gd name="connsiteY14" fmla="*/ 1987202 h 5295419"/>
              <a:gd name="connsiteX15" fmla="*/ 6695725 w 9982194"/>
              <a:gd name="connsiteY15" fmla="*/ 1987202 h 5295419"/>
              <a:gd name="connsiteX0-1" fmla="*/ 6 w 9982194"/>
              <a:gd name="connsiteY0-2" fmla="*/ 1992598 h 5295419"/>
              <a:gd name="connsiteX1-3" fmla="*/ 6695714 w 9982194"/>
              <a:gd name="connsiteY1-4" fmla="*/ 1987202 h 5295419"/>
              <a:gd name="connsiteX2-5" fmla="*/ 6695725 w 9982194"/>
              <a:gd name="connsiteY2-6" fmla="*/ 1987202 h 5295419"/>
              <a:gd name="connsiteX3-7" fmla="*/ 7340600 w 9982194"/>
              <a:gd name="connsiteY3-8" fmla="*/ 0 h 5295419"/>
              <a:gd name="connsiteX4-9" fmla="*/ 7985475 w 9982194"/>
              <a:gd name="connsiteY4-10" fmla="*/ 1987202 h 5295419"/>
              <a:gd name="connsiteX5-11" fmla="*/ 9982194 w 9982194"/>
              <a:gd name="connsiteY5-12" fmla="*/ 2017998 h 5295419"/>
              <a:gd name="connsiteX6-13" fmla="*/ 9982194 w 9982194"/>
              <a:gd name="connsiteY6-14" fmla="*/ 2017998 h 5295419"/>
              <a:gd name="connsiteX7-15" fmla="*/ 8384030 w 9982194"/>
              <a:gd name="connsiteY7-16" fmla="*/ 3276952 h 5295419"/>
              <a:gd name="connsiteX8-17" fmla="*/ 8973195 w 9982194"/>
              <a:gd name="connsiteY8-18" fmla="*/ 5283187 h 5295419"/>
              <a:gd name="connsiteX9-19" fmla="*/ 8891202 w 9982194"/>
              <a:gd name="connsiteY9-20" fmla="*/ 5222462 h 5295419"/>
              <a:gd name="connsiteX10-21" fmla="*/ 8975233 w 9982194"/>
              <a:gd name="connsiteY10-22" fmla="*/ 5295419 h 5295419"/>
              <a:gd name="connsiteX11-23" fmla="*/ 7424225 w 9982194"/>
              <a:gd name="connsiteY11-24" fmla="*/ 5295419 h 5295419"/>
              <a:gd name="connsiteX12-25" fmla="*/ 7424255 w 9982194"/>
              <a:gd name="connsiteY12-26" fmla="*/ 5294762 h 5295419"/>
              <a:gd name="connsiteX13-27" fmla="*/ 0 w 9982194"/>
              <a:gd name="connsiteY13-28" fmla="*/ 5294762 h 5295419"/>
              <a:gd name="connsiteX14-29" fmla="*/ 0 w 9982194"/>
              <a:gd name="connsiteY14-30" fmla="*/ 1992783 h 5295419"/>
              <a:gd name="connsiteX15-31" fmla="*/ 327 w 9982194"/>
              <a:gd name="connsiteY15-32" fmla="*/ 1992783 h 5295419"/>
              <a:gd name="connsiteX16" fmla="*/ 91446 w 9982194"/>
              <a:gd name="connsiteY16" fmla="*/ 2084038 h 5295419"/>
              <a:gd name="connsiteX0-33" fmla="*/ 6 w 9982194"/>
              <a:gd name="connsiteY0-34" fmla="*/ 1992598 h 5295419"/>
              <a:gd name="connsiteX1-35" fmla="*/ 6695714 w 9982194"/>
              <a:gd name="connsiteY1-36" fmla="*/ 1987202 h 5295419"/>
              <a:gd name="connsiteX2-37" fmla="*/ 6695725 w 9982194"/>
              <a:gd name="connsiteY2-38" fmla="*/ 1987202 h 5295419"/>
              <a:gd name="connsiteX3-39" fmla="*/ 7340600 w 9982194"/>
              <a:gd name="connsiteY3-40" fmla="*/ 0 h 5295419"/>
              <a:gd name="connsiteX4-41" fmla="*/ 7985475 w 9982194"/>
              <a:gd name="connsiteY4-42" fmla="*/ 1987202 h 5295419"/>
              <a:gd name="connsiteX5-43" fmla="*/ 9982194 w 9982194"/>
              <a:gd name="connsiteY5-44" fmla="*/ 2017998 h 5295419"/>
              <a:gd name="connsiteX6-45" fmla="*/ 9982194 w 9982194"/>
              <a:gd name="connsiteY6-46" fmla="*/ 2017998 h 5295419"/>
              <a:gd name="connsiteX7-47" fmla="*/ 8384030 w 9982194"/>
              <a:gd name="connsiteY7-48" fmla="*/ 3276952 h 5295419"/>
              <a:gd name="connsiteX8-49" fmla="*/ 8973195 w 9982194"/>
              <a:gd name="connsiteY8-50" fmla="*/ 5283187 h 5295419"/>
              <a:gd name="connsiteX9-51" fmla="*/ 8891202 w 9982194"/>
              <a:gd name="connsiteY9-52" fmla="*/ 5222462 h 5295419"/>
              <a:gd name="connsiteX10-53" fmla="*/ 8975233 w 9982194"/>
              <a:gd name="connsiteY10-54" fmla="*/ 5295419 h 5295419"/>
              <a:gd name="connsiteX11-55" fmla="*/ 7424225 w 9982194"/>
              <a:gd name="connsiteY11-56" fmla="*/ 5295419 h 5295419"/>
              <a:gd name="connsiteX12-57" fmla="*/ 7424255 w 9982194"/>
              <a:gd name="connsiteY12-58" fmla="*/ 5294762 h 5295419"/>
              <a:gd name="connsiteX13-59" fmla="*/ 0 w 9982194"/>
              <a:gd name="connsiteY13-60" fmla="*/ 5294762 h 5295419"/>
              <a:gd name="connsiteX14-61" fmla="*/ 0 w 9982194"/>
              <a:gd name="connsiteY14-62" fmla="*/ 1992783 h 5295419"/>
              <a:gd name="connsiteX15-63" fmla="*/ 327 w 9982194"/>
              <a:gd name="connsiteY15-64" fmla="*/ 1992783 h 5295419"/>
              <a:gd name="connsiteX0-65" fmla="*/ 428304 w 10410492"/>
              <a:gd name="connsiteY0-66" fmla="*/ 1992598 h 5295419"/>
              <a:gd name="connsiteX1-67" fmla="*/ 7124012 w 10410492"/>
              <a:gd name="connsiteY1-68" fmla="*/ 1987202 h 5295419"/>
              <a:gd name="connsiteX2-69" fmla="*/ 7124023 w 10410492"/>
              <a:gd name="connsiteY2-70" fmla="*/ 1987202 h 5295419"/>
              <a:gd name="connsiteX3-71" fmla="*/ 7768898 w 10410492"/>
              <a:gd name="connsiteY3-72" fmla="*/ 0 h 5295419"/>
              <a:gd name="connsiteX4-73" fmla="*/ 8413773 w 10410492"/>
              <a:gd name="connsiteY4-74" fmla="*/ 1987202 h 5295419"/>
              <a:gd name="connsiteX5-75" fmla="*/ 10410492 w 10410492"/>
              <a:gd name="connsiteY5-76" fmla="*/ 2017998 h 5295419"/>
              <a:gd name="connsiteX6-77" fmla="*/ 10410492 w 10410492"/>
              <a:gd name="connsiteY6-78" fmla="*/ 2017998 h 5295419"/>
              <a:gd name="connsiteX7-79" fmla="*/ 8812328 w 10410492"/>
              <a:gd name="connsiteY7-80" fmla="*/ 3276952 h 5295419"/>
              <a:gd name="connsiteX8-81" fmla="*/ 9401493 w 10410492"/>
              <a:gd name="connsiteY8-82" fmla="*/ 5283187 h 5295419"/>
              <a:gd name="connsiteX9-83" fmla="*/ 9319500 w 10410492"/>
              <a:gd name="connsiteY9-84" fmla="*/ 5222462 h 5295419"/>
              <a:gd name="connsiteX10-85" fmla="*/ 9403531 w 10410492"/>
              <a:gd name="connsiteY10-86" fmla="*/ 5295419 h 5295419"/>
              <a:gd name="connsiteX11-87" fmla="*/ 7852523 w 10410492"/>
              <a:gd name="connsiteY11-88" fmla="*/ 5295419 h 5295419"/>
              <a:gd name="connsiteX12-89" fmla="*/ 7852553 w 10410492"/>
              <a:gd name="connsiteY12-90" fmla="*/ 5294762 h 5295419"/>
              <a:gd name="connsiteX13-91" fmla="*/ 428298 w 10410492"/>
              <a:gd name="connsiteY13-92" fmla="*/ 5294762 h 5295419"/>
              <a:gd name="connsiteX14-93" fmla="*/ 428298 w 10410492"/>
              <a:gd name="connsiteY14-94" fmla="*/ 1992783 h 5295419"/>
              <a:gd name="connsiteX15-95" fmla="*/ 0 w 10410492"/>
              <a:gd name="connsiteY15-96" fmla="*/ 2235671 h 5295419"/>
              <a:gd name="connsiteX0-97" fmla="*/ 871216 w 10853404"/>
              <a:gd name="connsiteY0-98" fmla="*/ 1992598 h 5295419"/>
              <a:gd name="connsiteX1-99" fmla="*/ 7566924 w 10853404"/>
              <a:gd name="connsiteY1-100" fmla="*/ 1987202 h 5295419"/>
              <a:gd name="connsiteX2-101" fmla="*/ 7566935 w 10853404"/>
              <a:gd name="connsiteY2-102" fmla="*/ 1987202 h 5295419"/>
              <a:gd name="connsiteX3-103" fmla="*/ 8211810 w 10853404"/>
              <a:gd name="connsiteY3-104" fmla="*/ 0 h 5295419"/>
              <a:gd name="connsiteX4-105" fmla="*/ 8856685 w 10853404"/>
              <a:gd name="connsiteY4-106" fmla="*/ 1987202 h 5295419"/>
              <a:gd name="connsiteX5-107" fmla="*/ 10853404 w 10853404"/>
              <a:gd name="connsiteY5-108" fmla="*/ 2017998 h 5295419"/>
              <a:gd name="connsiteX6-109" fmla="*/ 10853404 w 10853404"/>
              <a:gd name="connsiteY6-110" fmla="*/ 2017998 h 5295419"/>
              <a:gd name="connsiteX7-111" fmla="*/ 9255240 w 10853404"/>
              <a:gd name="connsiteY7-112" fmla="*/ 3276952 h 5295419"/>
              <a:gd name="connsiteX8-113" fmla="*/ 9844405 w 10853404"/>
              <a:gd name="connsiteY8-114" fmla="*/ 5283187 h 5295419"/>
              <a:gd name="connsiteX9-115" fmla="*/ 9762412 w 10853404"/>
              <a:gd name="connsiteY9-116" fmla="*/ 5222462 h 5295419"/>
              <a:gd name="connsiteX10-117" fmla="*/ 9846443 w 10853404"/>
              <a:gd name="connsiteY10-118" fmla="*/ 5295419 h 5295419"/>
              <a:gd name="connsiteX11-119" fmla="*/ 8295435 w 10853404"/>
              <a:gd name="connsiteY11-120" fmla="*/ 5295419 h 5295419"/>
              <a:gd name="connsiteX12-121" fmla="*/ 8295465 w 10853404"/>
              <a:gd name="connsiteY12-122" fmla="*/ 5294762 h 5295419"/>
              <a:gd name="connsiteX13-123" fmla="*/ 871210 w 10853404"/>
              <a:gd name="connsiteY13-124" fmla="*/ 5294762 h 5295419"/>
              <a:gd name="connsiteX14-125" fmla="*/ 871210 w 10853404"/>
              <a:gd name="connsiteY14-126" fmla="*/ 1992783 h 5295419"/>
              <a:gd name="connsiteX15-127" fmla="*/ 0 w 10853404"/>
              <a:gd name="connsiteY15-128" fmla="*/ 2064221 h 5295419"/>
              <a:gd name="connsiteX0-129" fmla="*/ 871216 w 10853404"/>
              <a:gd name="connsiteY0-130" fmla="*/ 1992598 h 5295419"/>
              <a:gd name="connsiteX1-131" fmla="*/ 7566924 w 10853404"/>
              <a:gd name="connsiteY1-132" fmla="*/ 1987202 h 5295419"/>
              <a:gd name="connsiteX2-133" fmla="*/ 7566935 w 10853404"/>
              <a:gd name="connsiteY2-134" fmla="*/ 1987202 h 5295419"/>
              <a:gd name="connsiteX3-135" fmla="*/ 8211810 w 10853404"/>
              <a:gd name="connsiteY3-136" fmla="*/ 0 h 5295419"/>
              <a:gd name="connsiteX4-137" fmla="*/ 8856685 w 10853404"/>
              <a:gd name="connsiteY4-138" fmla="*/ 1987202 h 5295419"/>
              <a:gd name="connsiteX5-139" fmla="*/ 10853404 w 10853404"/>
              <a:gd name="connsiteY5-140" fmla="*/ 2017998 h 5295419"/>
              <a:gd name="connsiteX6-141" fmla="*/ 10853404 w 10853404"/>
              <a:gd name="connsiteY6-142" fmla="*/ 2017998 h 5295419"/>
              <a:gd name="connsiteX7-143" fmla="*/ 9255240 w 10853404"/>
              <a:gd name="connsiteY7-144" fmla="*/ 3276952 h 5295419"/>
              <a:gd name="connsiteX8-145" fmla="*/ 9844405 w 10853404"/>
              <a:gd name="connsiteY8-146" fmla="*/ 5283187 h 5295419"/>
              <a:gd name="connsiteX9-147" fmla="*/ 9762412 w 10853404"/>
              <a:gd name="connsiteY9-148" fmla="*/ 5222462 h 5295419"/>
              <a:gd name="connsiteX10-149" fmla="*/ 9846443 w 10853404"/>
              <a:gd name="connsiteY10-150" fmla="*/ 5295419 h 5295419"/>
              <a:gd name="connsiteX11-151" fmla="*/ 8295435 w 10853404"/>
              <a:gd name="connsiteY11-152" fmla="*/ 5295419 h 5295419"/>
              <a:gd name="connsiteX12-153" fmla="*/ 8295465 w 10853404"/>
              <a:gd name="connsiteY12-154" fmla="*/ 5294762 h 5295419"/>
              <a:gd name="connsiteX13-155" fmla="*/ 871210 w 10853404"/>
              <a:gd name="connsiteY13-156" fmla="*/ 5294762 h 5295419"/>
              <a:gd name="connsiteX14-157" fmla="*/ 471159 w 10853404"/>
              <a:gd name="connsiteY14-158" fmla="*/ 2435695 h 5295419"/>
              <a:gd name="connsiteX15-159" fmla="*/ 0 w 10853404"/>
              <a:gd name="connsiteY15-160" fmla="*/ 2064221 h 5295419"/>
              <a:gd name="connsiteX0-161" fmla="*/ 400057 w 10382245"/>
              <a:gd name="connsiteY0-162" fmla="*/ 1992598 h 5295419"/>
              <a:gd name="connsiteX1-163" fmla="*/ 7095765 w 10382245"/>
              <a:gd name="connsiteY1-164" fmla="*/ 1987202 h 5295419"/>
              <a:gd name="connsiteX2-165" fmla="*/ 7095776 w 10382245"/>
              <a:gd name="connsiteY2-166" fmla="*/ 1987202 h 5295419"/>
              <a:gd name="connsiteX3-167" fmla="*/ 7740651 w 10382245"/>
              <a:gd name="connsiteY3-168" fmla="*/ 0 h 5295419"/>
              <a:gd name="connsiteX4-169" fmla="*/ 8385526 w 10382245"/>
              <a:gd name="connsiteY4-170" fmla="*/ 1987202 h 5295419"/>
              <a:gd name="connsiteX5-171" fmla="*/ 10382245 w 10382245"/>
              <a:gd name="connsiteY5-172" fmla="*/ 2017998 h 5295419"/>
              <a:gd name="connsiteX6-173" fmla="*/ 10382245 w 10382245"/>
              <a:gd name="connsiteY6-174" fmla="*/ 2017998 h 5295419"/>
              <a:gd name="connsiteX7-175" fmla="*/ 8784081 w 10382245"/>
              <a:gd name="connsiteY7-176" fmla="*/ 3276952 h 5295419"/>
              <a:gd name="connsiteX8-177" fmla="*/ 9373246 w 10382245"/>
              <a:gd name="connsiteY8-178" fmla="*/ 5283187 h 5295419"/>
              <a:gd name="connsiteX9-179" fmla="*/ 9291253 w 10382245"/>
              <a:gd name="connsiteY9-180" fmla="*/ 5222462 h 5295419"/>
              <a:gd name="connsiteX10-181" fmla="*/ 9375284 w 10382245"/>
              <a:gd name="connsiteY10-182" fmla="*/ 5295419 h 5295419"/>
              <a:gd name="connsiteX11-183" fmla="*/ 7824276 w 10382245"/>
              <a:gd name="connsiteY11-184" fmla="*/ 5295419 h 5295419"/>
              <a:gd name="connsiteX12-185" fmla="*/ 7824306 w 10382245"/>
              <a:gd name="connsiteY12-186" fmla="*/ 5294762 h 5295419"/>
              <a:gd name="connsiteX13-187" fmla="*/ 400051 w 10382245"/>
              <a:gd name="connsiteY13-188" fmla="*/ 5294762 h 5295419"/>
              <a:gd name="connsiteX14-189" fmla="*/ 0 w 10382245"/>
              <a:gd name="connsiteY14-190" fmla="*/ 2435695 h 5295419"/>
              <a:gd name="connsiteX0-191" fmla="*/ 6 w 9982194"/>
              <a:gd name="connsiteY0-192" fmla="*/ 1992598 h 5295419"/>
              <a:gd name="connsiteX1-193" fmla="*/ 6695714 w 9982194"/>
              <a:gd name="connsiteY1-194" fmla="*/ 1987202 h 5295419"/>
              <a:gd name="connsiteX2-195" fmla="*/ 6695725 w 9982194"/>
              <a:gd name="connsiteY2-196" fmla="*/ 1987202 h 5295419"/>
              <a:gd name="connsiteX3-197" fmla="*/ 7340600 w 9982194"/>
              <a:gd name="connsiteY3-198" fmla="*/ 0 h 5295419"/>
              <a:gd name="connsiteX4-199" fmla="*/ 7985475 w 9982194"/>
              <a:gd name="connsiteY4-200" fmla="*/ 1987202 h 5295419"/>
              <a:gd name="connsiteX5-201" fmla="*/ 9982194 w 9982194"/>
              <a:gd name="connsiteY5-202" fmla="*/ 2017998 h 5295419"/>
              <a:gd name="connsiteX6-203" fmla="*/ 9982194 w 9982194"/>
              <a:gd name="connsiteY6-204" fmla="*/ 2017998 h 5295419"/>
              <a:gd name="connsiteX7-205" fmla="*/ 8384030 w 9982194"/>
              <a:gd name="connsiteY7-206" fmla="*/ 3276952 h 5295419"/>
              <a:gd name="connsiteX8-207" fmla="*/ 8973195 w 9982194"/>
              <a:gd name="connsiteY8-208" fmla="*/ 5283187 h 5295419"/>
              <a:gd name="connsiteX9-209" fmla="*/ 8891202 w 9982194"/>
              <a:gd name="connsiteY9-210" fmla="*/ 5222462 h 5295419"/>
              <a:gd name="connsiteX10-211" fmla="*/ 8975233 w 9982194"/>
              <a:gd name="connsiteY10-212" fmla="*/ 5295419 h 5295419"/>
              <a:gd name="connsiteX11-213" fmla="*/ 7424225 w 9982194"/>
              <a:gd name="connsiteY11-214" fmla="*/ 5295419 h 5295419"/>
              <a:gd name="connsiteX12-215" fmla="*/ 7424255 w 9982194"/>
              <a:gd name="connsiteY12-216" fmla="*/ 5294762 h 5295419"/>
              <a:gd name="connsiteX13-217" fmla="*/ 0 w 9982194"/>
              <a:gd name="connsiteY13-218" fmla="*/ 5294762 h 5295419"/>
              <a:gd name="connsiteX0-219" fmla="*/ 0 w 9982188"/>
              <a:gd name="connsiteY0-220" fmla="*/ 1992598 h 5295419"/>
              <a:gd name="connsiteX1-221" fmla="*/ 6695708 w 9982188"/>
              <a:gd name="connsiteY1-222" fmla="*/ 1987202 h 5295419"/>
              <a:gd name="connsiteX2-223" fmla="*/ 6695719 w 9982188"/>
              <a:gd name="connsiteY2-224" fmla="*/ 1987202 h 5295419"/>
              <a:gd name="connsiteX3-225" fmla="*/ 7340594 w 9982188"/>
              <a:gd name="connsiteY3-226" fmla="*/ 0 h 5295419"/>
              <a:gd name="connsiteX4-227" fmla="*/ 7985469 w 9982188"/>
              <a:gd name="connsiteY4-228" fmla="*/ 1987202 h 5295419"/>
              <a:gd name="connsiteX5-229" fmla="*/ 9982188 w 9982188"/>
              <a:gd name="connsiteY5-230" fmla="*/ 2017998 h 5295419"/>
              <a:gd name="connsiteX6-231" fmla="*/ 9982188 w 9982188"/>
              <a:gd name="connsiteY6-232" fmla="*/ 2017998 h 5295419"/>
              <a:gd name="connsiteX7-233" fmla="*/ 8384024 w 9982188"/>
              <a:gd name="connsiteY7-234" fmla="*/ 3276952 h 5295419"/>
              <a:gd name="connsiteX8-235" fmla="*/ 8973189 w 9982188"/>
              <a:gd name="connsiteY8-236" fmla="*/ 5283187 h 5295419"/>
              <a:gd name="connsiteX9-237" fmla="*/ 8891196 w 9982188"/>
              <a:gd name="connsiteY9-238" fmla="*/ 5222462 h 5295419"/>
              <a:gd name="connsiteX10-239" fmla="*/ 8975227 w 9982188"/>
              <a:gd name="connsiteY10-240" fmla="*/ 5295419 h 5295419"/>
              <a:gd name="connsiteX11-241" fmla="*/ 7424219 w 9982188"/>
              <a:gd name="connsiteY11-242" fmla="*/ 5295419 h 5295419"/>
              <a:gd name="connsiteX12-243" fmla="*/ 7424249 w 9982188"/>
              <a:gd name="connsiteY12-244" fmla="*/ 5294762 h 5295419"/>
              <a:gd name="connsiteX0-245" fmla="*/ 1387470 w 11369658"/>
              <a:gd name="connsiteY0-246" fmla="*/ 1992598 h 5295419"/>
              <a:gd name="connsiteX1-247" fmla="*/ 8083178 w 11369658"/>
              <a:gd name="connsiteY1-248" fmla="*/ 1987202 h 5295419"/>
              <a:gd name="connsiteX2-249" fmla="*/ 8083189 w 11369658"/>
              <a:gd name="connsiteY2-250" fmla="*/ 1987202 h 5295419"/>
              <a:gd name="connsiteX3-251" fmla="*/ 8728064 w 11369658"/>
              <a:gd name="connsiteY3-252" fmla="*/ 0 h 5295419"/>
              <a:gd name="connsiteX4-253" fmla="*/ 9372939 w 11369658"/>
              <a:gd name="connsiteY4-254" fmla="*/ 1987202 h 5295419"/>
              <a:gd name="connsiteX5-255" fmla="*/ 11369658 w 11369658"/>
              <a:gd name="connsiteY5-256" fmla="*/ 2017998 h 5295419"/>
              <a:gd name="connsiteX6-257" fmla="*/ 11369658 w 11369658"/>
              <a:gd name="connsiteY6-258" fmla="*/ 2017998 h 5295419"/>
              <a:gd name="connsiteX7-259" fmla="*/ 9771494 w 11369658"/>
              <a:gd name="connsiteY7-260" fmla="*/ 3276952 h 5295419"/>
              <a:gd name="connsiteX8-261" fmla="*/ 10360659 w 11369658"/>
              <a:gd name="connsiteY8-262" fmla="*/ 5283187 h 5295419"/>
              <a:gd name="connsiteX9-263" fmla="*/ 10278666 w 11369658"/>
              <a:gd name="connsiteY9-264" fmla="*/ 5222462 h 5295419"/>
              <a:gd name="connsiteX10-265" fmla="*/ 10362697 w 11369658"/>
              <a:gd name="connsiteY10-266" fmla="*/ 5295419 h 5295419"/>
              <a:gd name="connsiteX11-267" fmla="*/ 8811689 w 11369658"/>
              <a:gd name="connsiteY11-268" fmla="*/ 5295419 h 5295419"/>
              <a:gd name="connsiteX12-269" fmla="*/ 0 w 11369658"/>
              <a:gd name="connsiteY12-270" fmla="*/ 5294762 h 5295419"/>
              <a:gd name="connsiteX0-271" fmla="*/ 1387470 w 11369658"/>
              <a:gd name="connsiteY0-272" fmla="*/ 1992598 h 5295419"/>
              <a:gd name="connsiteX1-273" fmla="*/ 8083178 w 11369658"/>
              <a:gd name="connsiteY1-274" fmla="*/ 1987202 h 5295419"/>
              <a:gd name="connsiteX2-275" fmla="*/ 8083189 w 11369658"/>
              <a:gd name="connsiteY2-276" fmla="*/ 1987202 h 5295419"/>
              <a:gd name="connsiteX3-277" fmla="*/ 8728064 w 11369658"/>
              <a:gd name="connsiteY3-278" fmla="*/ 0 h 5295419"/>
              <a:gd name="connsiteX4-279" fmla="*/ 9372939 w 11369658"/>
              <a:gd name="connsiteY4-280" fmla="*/ 1987202 h 5295419"/>
              <a:gd name="connsiteX5-281" fmla="*/ 11369658 w 11369658"/>
              <a:gd name="connsiteY5-282" fmla="*/ 2017998 h 5295419"/>
              <a:gd name="connsiteX6-283" fmla="*/ 11369658 w 11369658"/>
              <a:gd name="connsiteY6-284" fmla="*/ 2017998 h 5295419"/>
              <a:gd name="connsiteX7-285" fmla="*/ 9771494 w 11369658"/>
              <a:gd name="connsiteY7-286" fmla="*/ 3276952 h 5295419"/>
              <a:gd name="connsiteX8-287" fmla="*/ 10360659 w 11369658"/>
              <a:gd name="connsiteY8-288" fmla="*/ 5283187 h 5295419"/>
              <a:gd name="connsiteX9-289" fmla="*/ 10278666 w 11369658"/>
              <a:gd name="connsiteY9-290" fmla="*/ 5222462 h 5295419"/>
              <a:gd name="connsiteX10-291" fmla="*/ 10362697 w 11369658"/>
              <a:gd name="connsiteY10-292" fmla="*/ 5295419 h 5295419"/>
              <a:gd name="connsiteX11-293" fmla="*/ 0 w 11369658"/>
              <a:gd name="connsiteY11-294" fmla="*/ 5294762 h 5295419"/>
              <a:gd name="connsiteX0-295" fmla="*/ 1387470 w 11369658"/>
              <a:gd name="connsiteY0-296" fmla="*/ 1992598 h 5295419"/>
              <a:gd name="connsiteX1-297" fmla="*/ 8083178 w 11369658"/>
              <a:gd name="connsiteY1-298" fmla="*/ 1987202 h 5295419"/>
              <a:gd name="connsiteX2-299" fmla="*/ 8083189 w 11369658"/>
              <a:gd name="connsiteY2-300" fmla="*/ 1987202 h 5295419"/>
              <a:gd name="connsiteX3-301" fmla="*/ 8728064 w 11369658"/>
              <a:gd name="connsiteY3-302" fmla="*/ 0 h 5295419"/>
              <a:gd name="connsiteX4-303" fmla="*/ 9372939 w 11369658"/>
              <a:gd name="connsiteY4-304" fmla="*/ 1987202 h 5295419"/>
              <a:gd name="connsiteX5-305" fmla="*/ 11369658 w 11369658"/>
              <a:gd name="connsiteY5-306" fmla="*/ 2017998 h 5295419"/>
              <a:gd name="connsiteX6-307" fmla="*/ 11369658 w 11369658"/>
              <a:gd name="connsiteY6-308" fmla="*/ 2017998 h 5295419"/>
              <a:gd name="connsiteX7-309" fmla="*/ 9771494 w 11369658"/>
              <a:gd name="connsiteY7-310" fmla="*/ 3276952 h 5295419"/>
              <a:gd name="connsiteX8-311" fmla="*/ 10360659 w 11369658"/>
              <a:gd name="connsiteY8-312" fmla="*/ 5283187 h 5295419"/>
              <a:gd name="connsiteX9-313" fmla="*/ 10362697 w 11369658"/>
              <a:gd name="connsiteY9-314" fmla="*/ 5295419 h 5295419"/>
              <a:gd name="connsiteX10-315" fmla="*/ 0 w 11369658"/>
              <a:gd name="connsiteY10-316" fmla="*/ 5294762 h 52954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1369658" h="5295419">
                <a:moveTo>
                  <a:pt x="1387470" y="1992598"/>
                </a:moveTo>
                <a:lnTo>
                  <a:pt x="8083178" y="1987202"/>
                </a:lnTo>
                <a:lnTo>
                  <a:pt x="8083189" y="1987202"/>
                </a:lnTo>
                <a:lnTo>
                  <a:pt x="8728064" y="0"/>
                </a:lnTo>
                <a:lnTo>
                  <a:pt x="9372939" y="1987202"/>
                </a:lnTo>
                <a:lnTo>
                  <a:pt x="11369658" y="2017998"/>
                </a:lnTo>
                <a:lnTo>
                  <a:pt x="11369658" y="2017998"/>
                </a:lnTo>
                <a:lnTo>
                  <a:pt x="9771494" y="3276952"/>
                </a:lnTo>
                <a:lnTo>
                  <a:pt x="10360659" y="5283187"/>
                </a:lnTo>
                <a:lnTo>
                  <a:pt x="10362697" y="5295419"/>
                </a:lnTo>
                <a:lnTo>
                  <a:pt x="0" y="5294762"/>
                </a:lnTo>
              </a:path>
            </a:pathLst>
          </a:custGeom>
          <a:noFill/>
          <a:ln w="12700">
            <a:gradFill flip="none" rotWithShape="1">
              <a:gsLst>
                <a:gs pos="10000">
                  <a:schemeClr val="accent1">
                    <a:lumMod val="5000"/>
                    <a:lumOff val="95000"/>
                  </a:schemeClr>
                </a:gs>
                <a:gs pos="99000">
                  <a:srgbClr val="E9392C"/>
                </a:gs>
              </a:gsLst>
              <a:lin ang="1890000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750236" y="1528748"/>
            <a:ext cx="1892968" cy="4680283"/>
          </a:xfrm>
          <a:prstGeom prst="rect">
            <a:avLst/>
          </a:prstGeom>
          <a:gradFill>
            <a:gsLst>
              <a:gs pos="35000">
                <a:srgbClr val="9F0006"/>
              </a:gs>
              <a:gs pos="34000">
                <a:srgbClr val="C00000"/>
              </a:gs>
            </a:gsLst>
            <a:lin ang="18900000" scaled="1"/>
          </a:gradFill>
          <a:ln>
            <a:noFill/>
          </a:ln>
          <a:effectLst>
            <a:outerShdw blurRad="3937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038993" y="3600639"/>
            <a:ext cx="13547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white"/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white"/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38993" y="3158958"/>
            <a:ext cx="98890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400" b="1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8"/>
                <a:ea typeface="思源宋体 CN SemiBold" panose="02020600000000000000" pitchFamily="18" charset="-128"/>
              </a:defRPr>
            </a:lvl1pPr>
          </a:lstStyle>
          <a:p>
            <a:pPr defTabSz="609600"/>
            <a:r>
              <a:rPr lang="zh-CN" altLang="en-US" sz="1600" dirty="0">
                <a:solidFill>
                  <a:prstClr val="white"/>
                </a:solidFill>
              </a:rPr>
              <a:t>标题</a:t>
            </a: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2931961" y="1528748"/>
            <a:ext cx="1892968" cy="4680283"/>
          </a:xfrm>
          <a:prstGeom prst="rect">
            <a:avLst/>
          </a:prstGeom>
          <a:gradFill>
            <a:gsLst>
              <a:gs pos="35000">
                <a:srgbClr val="9F0006"/>
              </a:gs>
              <a:gs pos="34000">
                <a:srgbClr val="C00000"/>
              </a:gs>
            </a:gsLst>
            <a:lin ang="18900000" scaled="1"/>
          </a:gradFill>
          <a:ln>
            <a:noFill/>
          </a:ln>
          <a:effectLst>
            <a:outerShdw blurRad="3937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3220719" y="3600639"/>
            <a:ext cx="13547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white"/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white"/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3220719" y="3158958"/>
            <a:ext cx="98890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400" b="1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8"/>
                <a:ea typeface="思源宋体 CN SemiBold" panose="02020600000000000000" pitchFamily="18" charset="-128"/>
              </a:defRPr>
            </a:lvl1pPr>
          </a:lstStyle>
          <a:p>
            <a:pPr defTabSz="609600"/>
            <a:r>
              <a:rPr lang="zh-CN" altLang="en-US" sz="1600" dirty="0">
                <a:solidFill>
                  <a:prstClr val="white"/>
                </a:solidFill>
              </a:rPr>
              <a:t>标题</a:t>
            </a: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5113687" y="1528748"/>
            <a:ext cx="1892968" cy="4680283"/>
          </a:xfrm>
          <a:prstGeom prst="rect">
            <a:avLst/>
          </a:prstGeom>
          <a:gradFill>
            <a:gsLst>
              <a:gs pos="35000">
                <a:srgbClr val="9F0006"/>
              </a:gs>
              <a:gs pos="34000">
                <a:srgbClr val="C00000"/>
              </a:gs>
            </a:gsLst>
            <a:lin ang="18900000" scaled="1"/>
          </a:gradFill>
          <a:ln>
            <a:noFill/>
          </a:ln>
          <a:effectLst>
            <a:outerShdw blurRad="3937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5402444" y="3600639"/>
            <a:ext cx="13547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>
                <a:solidFill>
                  <a:prstClr val="white"/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white"/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5402444" y="3158958"/>
            <a:ext cx="98890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1400" b="1">
                <a:solidFill>
                  <a:schemeClr val="tx1">
                    <a:lumMod val="85000"/>
                    <a:lumOff val="15000"/>
                  </a:schemeClr>
                </a:solidFill>
                <a:latin typeface="思源宋体 CN SemiBold" panose="02020600000000000000" pitchFamily="18" charset="-128"/>
                <a:ea typeface="思源宋体 CN SemiBold" panose="02020600000000000000" pitchFamily="18" charset="-128"/>
              </a:defRPr>
            </a:lvl1pPr>
          </a:lstStyle>
          <a:p>
            <a:pPr defTabSz="609600"/>
            <a:r>
              <a:rPr lang="zh-CN" altLang="en-US" sz="1600" dirty="0">
                <a:solidFill>
                  <a:prstClr val="white"/>
                </a:solidFill>
              </a:rPr>
              <a:t>标题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164070" y="3738245"/>
            <a:ext cx="4211320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umimoji="1" sz="2800" b="1">
                <a:gradFill flip="none" rotWithShape="1">
                  <a:gsLst>
                    <a:gs pos="83000">
                      <a:srgbClr val="B37E4A"/>
                    </a:gs>
                    <a:gs pos="0">
                      <a:srgbClr val="E7AB66"/>
                    </a:gs>
                  </a:gsLst>
                  <a:lin ang="10800000" scaled="1"/>
                  <a:tileRect/>
                </a:gradFill>
                <a:latin typeface="思源宋体 CN Heavy" panose="02020900000000000000" pitchFamily="18" charset="-128"/>
                <a:ea typeface="思源宋体 CN Heavy" panose="02020900000000000000" pitchFamily="18" charset="-128"/>
              </a:defRPr>
            </a:lvl1pPr>
          </a:lstStyle>
          <a:p>
            <a:pPr indent="0" defTabSz="609600" fontAlgn="auto">
              <a:lnSpc>
                <a:spcPts val="4980"/>
              </a:lnSpc>
            </a:pPr>
            <a:r>
              <a:rPr lang="zh-CN" altLang="en-US" sz="5400" dirty="0">
                <a:solidFill>
                  <a:srgbClr val="9F0006"/>
                </a:solidFill>
                <a:latin typeface="喜鹊招牌体" panose="00000500000000000000" charset="-122"/>
                <a:ea typeface="喜鹊招牌体" panose="00000500000000000000" charset="-122"/>
              </a:rPr>
              <a:t>添加</a:t>
            </a:r>
          </a:p>
          <a:p>
            <a:pPr indent="0" defTabSz="609600" fontAlgn="auto">
              <a:lnSpc>
                <a:spcPts val="4980"/>
              </a:lnSpc>
            </a:pPr>
            <a:r>
              <a:rPr lang="zh-CN" altLang="en-US" sz="5400" dirty="0">
                <a:solidFill>
                  <a:srgbClr val="9F0006"/>
                </a:solidFill>
                <a:latin typeface="喜鹊招牌体" panose="00000500000000000000" charset="-122"/>
                <a:ea typeface="喜鹊招牌体" panose="00000500000000000000" charset="-122"/>
              </a:rPr>
              <a:t>标题</a:t>
            </a:r>
          </a:p>
        </p:txBody>
      </p:sp>
      <p:sp>
        <p:nvSpPr>
          <p:cNvPr id="27" name="任意形状 26"/>
          <p:cNvSpPr/>
          <p:nvPr/>
        </p:nvSpPr>
        <p:spPr>
          <a:xfrm flipH="1">
            <a:off x="7328142" y="4788719"/>
            <a:ext cx="1948417" cy="870788"/>
          </a:xfrm>
          <a:custGeom>
            <a:avLst/>
            <a:gdLst>
              <a:gd name="connsiteX0" fmla="*/ 3392440 w 4532974"/>
              <a:gd name="connsiteY0" fmla="*/ 17 h 1819121"/>
              <a:gd name="connsiteX1" fmla="*/ 4491683 w 4532974"/>
              <a:gd name="connsiteY1" fmla="*/ 728452 h 1819121"/>
              <a:gd name="connsiteX2" fmla="*/ 4532974 w 4532974"/>
              <a:gd name="connsiteY2" fmla="*/ 782148 h 1819121"/>
              <a:gd name="connsiteX3" fmla="*/ 4497409 w 4532974"/>
              <a:gd name="connsiteY3" fmla="*/ 840690 h 1819121"/>
              <a:gd name="connsiteX4" fmla="*/ 3507832 w 4532974"/>
              <a:gd name="connsiteY4" fmla="*/ 1739435 h 1819121"/>
              <a:gd name="connsiteX5" fmla="*/ 3342416 w 4532974"/>
              <a:gd name="connsiteY5" fmla="*/ 1819121 h 1819121"/>
              <a:gd name="connsiteX6" fmla="*/ 3233378 w 4532974"/>
              <a:gd name="connsiteY6" fmla="*/ 1818934 h 1819121"/>
              <a:gd name="connsiteX7" fmla="*/ 953612 w 4532974"/>
              <a:gd name="connsiteY7" fmla="*/ 1753449 h 1819121"/>
              <a:gd name="connsiteX8" fmla="*/ 848376 w 4532974"/>
              <a:gd name="connsiteY8" fmla="*/ 1747325 h 1819121"/>
              <a:gd name="connsiteX9" fmla="*/ 831998 w 4532974"/>
              <a:gd name="connsiteY9" fmla="*/ 1739435 h 1819121"/>
              <a:gd name="connsiteX10" fmla="*/ 4005 w 4532974"/>
              <a:gd name="connsiteY10" fmla="*/ 1056772 h 1819121"/>
              <a:gd name="connsiteX11" fmla="*/ 0 w 4532974"/>
              <a:gd name="connsiteY11" fmla="*/ 1051416 h 1819121"/>
              <a:gd name="connsiteX12" fmla="*/ 35433 w 4532974"/>
              <a:gd name="connsiteY12" fmla="*/ 1025396 h 1819121"/>
              <a:gd name="connsiteX13" fmla="*/ 129760 w 4532974"/>
              <a:gd name="connsiteY13" fmla="*/ 947623 h 1819121"/>
              <a:gd name="connsiteX14" fmla="*/ 1055657 w 4532974"/>
              <a:gd name="connsiteY14" fmla="*/ 565395 h 1819121"/>
              <a:gd name="connsiteX15" fmla="*/ 2058710 w 4532974"/>
              <a:gd name="connsiteY15" fmla="*/ 844103 h 1819121"/>
              <a:gd name="connsiteX16" fmla="*/ 3392440 w 4532974"/>
              <a:gd name="connsiteY16" fmla="*/ 17 h 18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2974" h="1819121">
                <a:moveTo>
                  <a:pt x="3392440" y="17"/>
                </a:moveTo>
                <a:cubicBezTo>
                  <a:pt x="3889834" y="-2970"/>
                  <a:pt x="4238423" y="401654"/>
                  <a:pt x="4491683" y="728452"/>
                </a:cubicBezTo>
                <a:lnTo>
                  <a:pt x="4532974" y="782148"/>
                </a:lnTo>
                <a:lnTo>
                  <a:pt x="4497409" y="840690"/>
                </a:lnTo>
                <a:cubicBezTo>
                  <a:pt x="4245202" y="1214005"/>
                  <a:pt x="3905545" y="1523385"/>
                  <a:pt x="3507832" y="1739435"/>
                </a:cubicBezTo>
                <a:lnTo>
                  <a:pt x="3342416" y="1819121"/>
                </a:lnTo>
                <a:lnTo>
                  <a:pt x="3233378" y="1818934"/>
                </a:lnTo>
                <a:cubicBezTo>
                  <a:pt x="2474102" y="1814370"/>
                  <a:pt x="1622242" y="1790371"/>
                  <a:pt x="953612" y="1753449"/>
                </a:cubicBezTo>
                <a:lnTo>
                  <a:pt x="848376" y="1747325"/>
                </a:lnTo>
                <a:lnTo>
                  <a:pt x="831998" y="1739435"/>
                </a:lnTo>
                <a:cubicBezTo>
                  <a:pt x="513828" y="1566595"/>
                  <a:pt x="232813" y="1334024"/>
                  <a:pt x="4005" y="1056772"/>
                </a:cubicBezTo>
                <a:lnTo>
                  <a:pt x="0" y="1051416"/>
                </a:lnTo>
                <a:lnTo>
                  <a:pt x="35433" y="1025396"/>
                </a:lnTo>
                <a:cubicBezTo>
                  <a:pt x="73672" y="996750"/>
                  <a:pt x="106567" y="970517"/>
                  <a:pt x="129760" y="947623"/>
                </a:cubicBezTo>
                <a:cubicBezTo>
                  <a:pt x="315307" y="764472"/>
                  <a:pt x="701098" y="558759"/>
                  <a:pt x="1055657" y="565395"/>
                </a:cubicBezTo>
                <a:cubicBezTo>
                  <a:pt x="1410217" y="572031"/>
                  <a:pt x="1669246" y="938333"/>
                  <a:pt x="2058710" y="844103"/>
                </a:cubicBezTo>
                <a:cubicBezTo>
                  <a:pt x="2448174" y="749873"/>
                  <a:pt x="2729249" y="3999"/>
                  <a:pt x="3392440" y="17"/>
                </a:cubicBezTo>
                <a:close/>
              </a:path>
            </a:pathLst>
          </a:custGeom>
          <a:gradFill>
            <a:gsLst>
              <a:gs pos="99000">
                <a:srgbClr val="CAC6C5">
                  <a:alpha val="39000"/>
                </a:srgbClr>
              </a:gs>
              <a:gs pos="37000">
                <a:srgbClr val="CAC6C5">
                  <a:alpha val="0"/>
                </a:srgbClr>
              </a:gs>
            </a:gsLst>
            <a:lin ang="16200000" scaled="1"/>
          </a:gradFill>
          <a:ln>
            <a:noFill/>
          </a:ln>
          <a:effectLst>
            <a:outerShdw blurRad="292100" sx="102000" sy="102000" algn="ctr" rotWithShape="0">
              <a:prstClr val="black">
                <a:alpha val="1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7891145" y="5283200"/>
            <a:ext cx="2809875" cy="829945"/>
          </a:xfrm>
          <a:prstGeom prst="rect">
            <a:avLst/>
          </a:prstGeom>
        </p:spPr>
      </p:pic>
      <p:pic>
        <p:nvPicPr>
          <p:cNvPr id="5" name="图片 4" descr="建筑剪影1-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2117090"/>
            <a:ext cx="1369060" cy="438150"/>
          </a:xfrm>
          <a:prstGeom prst="rect">
            <a:avLst/>
          </a:prstGeom>
        </p:spPr>
      </p:pic>
      <p:pic>
        <p:nvPicPr>
          <p:cNvPr id="3" name="图片 2" descr="D:/冯益/2024/江理工/ppt模版/设计文件/建筑剪影1-16.png建筑剪影1-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8" r="-5309" b="-36687"/>
          <a:stretch>
            <a:fillRect/>
          </a:stretch>
        </p:blipFill>
        <p:spPr>
          <a:xfrm>
            <a:off x="3079115" y="1998345"/>
            <a:ext cx="1598930" cy="819150"/>
          </a:xfrm>
          <a:prstGeom prst="rect">
            <a:avLst/>
          </a:prstGeom>
        </p:spPr>
      </p:pic>
      <p:pic>
        <p:nvPicPr>
          <p:cNvPr id="22" name="图片 21" descr="D:/冯益/2024/江理工/ppt模版/设计文件/建筑剪影1-17.png建筑剪影1-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79" r="-1151" b="-30465"/>
          <a:stretch>
            <a:fillRect/>
          </a:stretch>
        </p:blipFill>
        <p:spPr>
          <a:xfrm>
            <a:off x="5306695" y="1997710"/>
            <a:ext cx="1489075" cy="774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6" name="图片 5" descr="fc9da11b334ebfef8dc76abc33f1b9d770087942a2c88-d1owCm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-任意多边形 88"/>
          <p:cNvSpPr/>
          <p:nvPr>
            <p:custDataLst>
              <p:tags r:id="rId1"/>
            </p:custDataLst>
          </p:nvPr>
        </p:nvSpPr>
        <p:spPr>
          <a:xfrm>
            <a:off x="609409" y="1860952"/>
            <a:ext cx="2184472" cy="4366971"/>
          </a:xfrm>
          <a:custGeom>
            <a:avLst/>
            <a:gdLst>
              <a:gd name="connsiteX0" fmla="*/ 0 w 2123129"/>
              <a:gd name="connsiteY0" fmla="*/ 0 h 4244342"/>
              <a:gd name="connsiteX1" fmla="*/ 359561 w 2123129"/>
              <a:gd name="connsiteY1" fmla="*/ 56494 h 4244342"/>
              <a:gd name="connsiteX2" fmla="*/ 2113629 w 2123129"/>
              <a:gd name="connsiteY2" fmla="*/ 250736 h 4244342"/>
              <a:gd name="connsiteX3" fmla="*/ 2123129 w 2123129"/>
              <a:gd name="connsiteY3" fmla="*/ 251439 h 4244342"/>
              <a:gd name="connsiteX4" fmla="*/ 2123129 w 2123129"/>
              <a:gd name="connsiteY4" fmla="*/ 4244342 h 4244342"/>
              <a:gd name="connsiteX5" fmla="*/ 0 w 2123129"/>
              <a:gd name="connsiteY5" fmla="*/ 4244342 h 4244342"/>
              <a:gd name="connsiteX6" fmla="*/ 0 w 2123129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29" h="4244342">
                <a:moveTo>
                  <a:pt x="0" y="0"/>
                </a:moveTo>
                <a:lnTo>
                  <a:pt x="359561" y="56494"/>
                </a:lnTo>
                <a:cubicBezTo>
                  <a:pt x="905105" y="133934"/>
                  <a:pt x="1492694" y="199290"/>
                  <a:pt x="2113629" y="250736"/>
                </a:cubicBezTo>
                <a:lnTo>
                  <a:pt x="2123129" y="251439"/>
                </a:lnTo>
                <a:lnTo>
                  <a:pt x="2123129" y="4244342"/>
                </a:lnTo>
                <a:lnTo>
                  <a:pt x="0" y="424434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7" name="PA-任意多边形 87"/>
          <p:cNvSpPr/>
          <p:nvPr>
            <p:custDataLst>
              <p:tags r:id="rId2"/>
            </p:custDataLst>
          </p:nvPr>
        </p:nvSpPr>
        <p:spPr>
          <a:xfrm>
            <a:off x="9398117" y="1860952"/>
            <a:ext cx="2184472" cy="4366971"/>
          </a:xfrm>
          <a:custGeom>
            <a:avLst/>
            <a:gdLst>
              <a:gd name="connsiteX0" fmla="*/ 2123130 w 2123130"/>
              <a:gd name="connsiteY0" fmla="*/ 0 h 4244342"/>
              <a:gd name="connsiteX1" fmla="*/ 2123130 w 2123130"/>
              <a:gd name="connsiteY1" fmla="*/ 4244342 h 4244342"/>
              <a:gd name="connsiteX2" fmla="*/ 0 w 2123130"/>
              <a:gd name="connsiteY2" fmla="*/ 4244342 h 4244342"/>
              <a:gd name="connsiteX3" fmla="*/ 0 w 2123130"/>
              <a:gd name="connsiteY3" fmla="*/ 251439 h 4244342"/>
              <a:gd name="connsiteX4" fmla="*/ 9501 w 2123130"/>
              <a:gd name="connsiteY4" fmla="*/ 250736 h 4244342"/>
              <a:gd name="connsiteX5" fmla="*/ 1763569 w 2123130"/>
              <a:gd name="connsiteY5" fmla="*/ 56494 h 4244342"/>
              <a:gd name="connsiteX6" fmla="*/ 2123130 w 2123130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30" h="4244342">
                <a:moveTo>
                  <a:pt x="2123130" y="0"/>
                </a:moveTo>
                <a:lnTo>
                  <a:pt x="2123130" y="4244342"/>
                </a:lnTo>
                <a:lnTo>
                  <a:pt x="0" y="4244342"/>
                </a:lnTo>
                <a:lnTo>
                  <a:pt x="0" y="251439"/>
                </a:lnTo>
                <a:lnTo>
                  <a:pt x="9501" y="250736"/>
                </a:lnTo>
                <a:cubicBezTo>
                  <a:pt x="630436" y="199290"/>
                  <a:pt x="1218025" y="133934"/>
                  <a:pt x="1763569" y="56494"/>
                </a:cubicBezTo>
                <a:lnTo>
                  <a:pt x="212313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PA-任意多边形 86"/>
          <p:cNvSpPr/>
          <p:nvPr>
            <p:custDataLst>
              <p:tags r:id="rId3"/>
            </p:custDataLst>
          </p:nvPr>
        </p:nvSpPr>
        <p:spPr>
          <a:xfrm>
            <a:off x="2910424" y="2129229"/>
            <a:ext cx="2044715" cy="4094875"/>
          </a:xfrm>
          <a:custGeom>
            <a:avLst/>
            <a:gdLst>
              <a:gd name="connsiteX0" fmla="*/ 0 w 1987295"/>
              <a:gd name="connsiteY0" fmla="*/ 0 h 3979887"/>
              <a:gd name="connsiteX1" fmla="*/ 446305 w 1987295"/>
              <a:gd name="connsiteY1" fmla="*/ 33022 h 3979887"/>
              <a:gd name="connsiteX2" fmla="*/ 1768722 w 1987295"/>
              <a:gd name="connsiteY2" fmla="*/ 97059 h 3979887"/>
              <a:gd name="connsiteX3" fmla="*/ 1987295 w 1987295"/>
              <a:gd name="connsiteY3" fmla="*/ 102304 h 3979887"/>
              <a:gd name="connsiteX4" fmla="*/ 1987295 w 1987295"/>
              <a:gd name="connsiteY4" fmla="*/ 3979887 h 3979887"/>
              <a:gd name="connsiteX5" fmla="*/ 0 w 1987295"/>
              <a:gd name="connsiteY5" fmla="*/ 3979887 h 3979887"/>
              <a:gd name="connsiteX6" fmla="*/ 0 w 1987295"/>
              <a:gd name="connsiteY6" fmla="*/ 0 h 39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7">
                <a:moveTo>
                  <a:pt x="0" y="0"/>
                </a:moveTo>
                <a:lnTo>
                  <a:pt x="446305" y="33022"/>
                </a:lnTo>
                <a:cubicBezTo>
                  <a:pt x="874438" y="61002"/>
                  <a:pt x="1316103" y="82528"/>
                  <a:pt x="1768722" y="97059"/>
                </a:cubicBezTo>
                <a:lnTo>
                  <a:pt x="1987295" y="102304"/>
                </a:lnTo>
                <a:lnTo>
                  <a:pt x="1987295" y="3979887"/>
                </a:lnTo>
                <a:lnTo>
                  <a:pt x="0" y="3979887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PA-任意多边形 85"/>
          <p:cNvSpPr/>
          <p:nvPr>
            <p:custDataLst>
              <p:tags r:id="rId4"/>
            </p:custDataLst>
          </p:nvPr>
        </p:nvSpPr>
        <p:spPr>
          <a:xfrm>
            <a:off x="7236861" y="2129228"/>
            <a:ext cx="2044715" cy="4094875"/>
          </a:xfrm>
          <a:custGeom>
            <a:avLst/>
            <a:gdLst>
              <a:gd name="connsiteX0" fmla="*/ 1987295 w 1987295"/>
              <a:gd name="connsiteY0" fmla="*/ 0 h 3979886"/>
              <a:gd name="connsiteX1" fmla="*/ 1987295 w 1987295"/>
              <a:gd name="connsiteY1" fmla="*/ 3979886 h 3979886"/>
              <a:gd name="connsiteX2" fmla="*/ 0 w 1987295"/>
              <a:gd name="connsiteY2" fmla="*/ 3979886 h 3979886"/>
              <a:gd name="connsiteX3" fmla="*/ 0 w 1987295"/>
              <a:gd name="connsiteY3" fmla="*/ 102303 h 3979886"/>
              <a:gd name="connsiteX4" fmla="*/ 218575 w 1987295"/>
              <a:gd name="connsiteY4" fmla="*/ 97058 h 3979886"/>
              <a:gd name="connsiteX5" fmla="*/ 1540992 w 1987295"/>
              <a:gd name="connsiteY5" fmla="*/ 33021 h 3979886"/>
              <a:gd name="connsiteX6" fmla="*/ 1987295 w 1987295"/>
              <a:gd name="connsiteY6" fmla="*/ 0 h 397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6">
                <a:moveTo>
                  <a:pt x="1987295" y="0"/>
                </a:moveTo>
                <a:lnTo>
                  <a:pt x="1987295" y="3979886"/>
                </a:lnTo>
                <a:lnTo>
                  <a:pt x="0" y="3979886"/>
                </a:lnTo>
                <a:lnTo>
                  <a:pt x="0" y="102303"/>
                </a:lnTo>
                <a:lnTo>
                  <a:pt x="218575" y="97058"/>
                </a:lnTo>
                <a:cubicBezTo>
                  <a:pt x="671194" y="82527"/>
                  <a:pt x="1112859" y="61001"/>
                  <a:pt x="1540992" y="33021"/>
                </a:cubicBezTo>
                <a:lnTo>
                  <a:pt x="1987295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PA-任意多边形 84"/>
          <p:cNvSpPr/>
          <p:nvPr>
            <p:custDataLst>
              <p:tags r:id="rId5"/>
            </p:custDataLst>
          </p:nvPr>
        </p:nvSpPr>
        <p:spPr>
          <a:xfrm>
            <a:off x="5073643" y="2237294"/>
            <a:ext cx="2044715" cy="3985271"/>
          </a:xfrm>
          <a:custGeom>
            <a:avLst/>
            <a:gdLst>
              <a:gd name="connsiteX0" fmla="*/ 0 w 1987295"/>
              <a:gd name="connsiteY0" fmla="*/ 0 h 3873361"/>
              <a:gd name="connsiteX1" fmla="*/ 292326 w 1987295"/>
              <a:gd name="connsiteY1" fmla="*/ 7015 h 3873361"/>
              <a:gd name="connsiteX2" fmla="*/ 993648 w 1987295"/>
              <a:gd name="connsiteY2" fmla="*/ 12600 h 3873361"/>
              <a:gd name="connsiteX3" fmla="*/ 1694970 w 1987295"/>
              <a:gd name="connsiteY3" fmla="*/ 7015 h 3873361"/>
              <a:gd name="connsiteX4" fmla="*/ 1987295 w 1987295"/>
              <a:gd name="connsiteY4" fmla="*/ 0 h 3873361"/>
              <a:gd name="connsiteX5" fmla="*/ 1987295 w 1987295"/>
              <a:gd name="connsiteY5" fmla="*/ 3873361 h 3873361"/>
              <a:gd name="connsiteX6" fmla="*/ 0 w 1987295"/>
              <a:gd name="connsiteY6" fmla="*/ 3873361 h 3873361"/>
              <a:gd name="connsiteX7" fmla="*/ 0 w 1987295"/>
              <a:gd name="connsiteY7" fmla="*/ 0 h 387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95" h="3873361">
                <a:moveTo>
                  <a:pt x="0" y="0"/>
                </a:moveTo>
                <a:lnTo>
                  <a:pt x="292326" y="7015"/>
                </a:lnTo>
                <a:cubicBezTo>
                  <a:pt x="523791" y="10716"/>
                  <a:pt x="757672" y="12600"/>
                  <a:pt x="993648" y="12600"/>
                </a:cubicBezTo>
                <a:cubicBezTo>
                  <a:pt x="1229624" y="12600"/>
                  <a:pt x="1463506" y="10716"/>
                  <a:pt x="1694970" y="7015"/>
                </a:cubicBezTo>
                <a:lnTo>
                  <a:pt x="1987295" y="0"/>
                </a:lnTo>
                <a:lnTo>
                  <a:pt x="1987295" y="3873361"/>
                </a:lnTo>
                <a:lnTo>
                  <a:pt x="0" y="3873361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gradFill>
              <a:gsLst>
                <a:gs pos="0">
                  <a:srgbClr val="C00000">
                    <a:alpha val="30000"/>
                  </a:srgbClr>
                </a:gs>
                <a:gs pos="52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1" name="PA-任意多边形 88"/>
          <p:cNvSpPr/>
          <p:nvPr>
            <p:custDataLst>
              <p:tags r:id="rId6"/>
            </p:custDataLst>
          </p:nvPr>
        </p:nvSpPr>
        <p:spPr>
          <a:xfrm>
            <a:off x="686000" y="1969012"/>
            <a:ext cx="2031291" cy="4060744"/>
          </a:xfrm>
          <a:custGeom>
            <a:avLst/>
            <a:gdLst>
              <a:gd name="connsiteX0" fmla="*/ 0 w 2123129"/>
              <a:gd name="connsiteY0" fmla="*/ 0 h 4244342"/>
              <a:gd name="connsiteX1" fmla="*/ 359561 w 2123129"/>
              <a:gd name="connsiteY1" fmla="*/ 56494 h 4244342"/>
              <a:gd name="connsiteX2" fmla="*/ 2113629 w 2123129"/>
              <a:gd name="connsiteY2" fmla="*/ 250736 h 4244342"/>
              <a:gd name="connsiteX3" fmla="*/ 2123129 w 2123129"/>
              <a:gd name="connsiteY3" fmla="*/ 251439 h 4244342"/>
              <a:gd name="connsiteX4" fmla="*/ 2123129 w 2123129"/>
              <a:gd name="connsiteY4" fmla="*/ 4244342 h 4244342"/>
              <a:gd name="connsiteX5" fmla="*/ 0 w 2123129"/>
              <a:gd name="connsiteY5" fmla="*/ 4244342 h 4244342"/>
              <a:gd name="connsiteX6" fmla="*/ 0 w 2123129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29" h="4244342">
                <a:moveTo>
                  <a:pt x="0" y="0"/>
                </a:moveTo>
                <a:lnTo>
                  <a:pt x="359561" y="56494"/>
                </a:lnTo>
                <a:cubicBezTo>
                  <a:pt x="905105" y="133934"/>
                  <a:pt x="1492694" y="199290"/>
                  <a:pt x="2113629" y="250736"/>
                </a:cubicBezTo>
                <a:lnTo>
                  <a:pt x="2123129" y="251439"/>
                </a:lnTo>
                <a:lnTo>
                  <a:pt x="2123129" y="4244342"/>
                </a:lnTo>
                <a:lnTo>
                  <a:pt x="0" y="4244342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PA-任意多边形 87"/>
          <p:cNvSpPr/>
          <p:nvPr>
            <p:custDataLst>
              <p:tags r:id="rId7"/>
            </p:custDataLst>
          </p:nvPr>
        </p:nvSpPr>
        <p:spPr>
          <a:xfrm>
            <a:off x="9474708" y="1969012"/>
            <a:ext cx="2031291" cy="4060744"/>
          </a:xfrm>
          <a:custGeom>
            <a:avLst/>
            <a:gdLst>
              <a:gd name="connsiteX0" fmla="*/ 2123130 w 2123130"/>
              <a:gd name="connsiteY0" fmla="*/ 0 h 4244342"/>
              <a:gd name="connsiteX1" fmla="*/ 2123130 w 2123130"/>
              <a:gd name="connsiteY1" fmla="*/ 4244342 h 4244342"/>
              <a:gd name="connsiteX2" fmla="*/ 0 w 2123130"/>
              <a:gd name="connsiteY2" fmla="*/ 4244342 h 4244342"/>
              <a:gd name="connsiteX3" fmla="*/ 0 w 2123130"/>
              <a:gd name="connsiteY3" fmla="*/ 251439 h 4244342"/>
              <a:gd name="connsiteX4" fmla="*/ 9501 w 2123130"/>
              <a:gd name="connsiteY4" fmla="*/ 250736 h 4244342"/>
              <a:gd name="connsiteX5" fmla="*/ 1763569 w 2123130"/>
              <a:gd name="connsiteY5" fmla="*/ 56494 h 4244342"/>
              <a:gd name="connsiteX6" fmla="*/ 2123130 w 2123130"/>
              <a:gd name="connsiteY6" fmla="*/ 0 h 424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3130" h="4244342">
                <a:moveTo>
                  <a:pt x="2123130" y="0"/>
                </a:moveTo>
                <a:lnTo>
                  <a:pt x="2123130" y="4244342"/>
                </a:lnTo>
                <a:lnTo>
                  <a:pt x="0" y="4244342"/>
                </a:lnTo>
                <a:lnTo>
                  <a:pt x="0" y="251439"/>
                </a:lnTo>
                <a:lnTo>
                  <a:pt x="9501" y="250736"/>
                </a:lnTo>
                <a:cubicBezTo>
                  <a:pt x="630436" y="199290"/>
                  <a:pt x="1218025" y="133934"/>
                  <a:pt x="1763569" y="56494"/>
                </a:cubicBezTo>
                <a:lnTo>
                  <a:pt x="212313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PA-任意多边形 86"/>
          <p:cNvSpPr/>
          <p:nvPr>
            <p:custDataLst>
              <p:tags r:id="rId8"/>
            </p:custDataLst>
          </p:nvPr>
        </p:nvSpPr>
        <p:spPr>
          <a:xfrm>
            <a:off x="2982115" y="2227749"/>
            <a:ext cx="1901332" cy="3807728"/>
          </a:xfrm>
          <a:custGeom>
            <a:avLst/>
            <a:gdLst>
              <a:gd name="connsiteX0" fmla="*/ 0 w 1987295"/>
              <a:gd name="connsiteY0" fmla="*/ 0 h 3979887"/>
              <a:gd name="connsiteX1" fmla="*/ 446305 w 1987295"/>
              <a:gd name="connsiteY1" fmla="*/ 33022 h 3979887"/>
              <a:gd name="connsiteX2" fmla="*/ 1768722 w 1987295"/>
              <a:gd name="connsiteY2" fmla="*/ 97059 h 3979887"/>
              <a:gd name="connsiteX3" fmla="*/ 1987295 w 1987295"/>
              <a:gd name="connsiteY3" fmla="*/ 102304 h 3979887"/>
              <a:gd name="connsiteX4" fmla="*/ 1987295 w 1987295"/>
              <a:gd name="connsiteY4" fmla="*/ 3979887 h 3979887"/>
              <a:gd name="connsiteX5" fmla="*/ 0 w 1987295"/>
              <a:gd name="connsiteY5" fmla="*/ 3979887 h 3979887"/>
              <a:gd name="connsiteX6" fmla="*/ 0 w 1987295"/>
              <a:gd name="connsiteY6" fmla="*/ 0 h 397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7">
                <a:moveTo>
                  <a:pt x="0" y="0"/>
                </a:moveTo>
                <a:lnTo>
                  <a:pt x="446305" y="33022"/>
                </a:lnTo>
                <a:cubicBezTo>
                  <a:pt x="874438" y="61002"/>
                  <a:pt x="1316103" y="82528"/>
                  <a:pt x="1768722" y="97059"/>
                </a:cubicBezTo>
                <a:lnTo>
                  <a:pt x="1987295" y="102304"/>
                </a:lnTo>
                <a:lnTo>
                  <a:pt x="1987295" y="3979887"/>
                </a:lnTo>
                <a:lnTo>
                  <a:pt x="0" y="3979887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4" name="PA-任意多边形 85"/>
          <p:cNvSpPr/>
          <p:nvPr>
            <p:custDataLst>
              <p:tags r:id="rId9"/>
            </p:custDataLst>
          </p:nvPr>
        </p:nvSpPr>
        <p:spPr>
          <a:xfrm>
            <a:off x="7308554" y="2227748"/>
            <a:ext cx="1901332" cy="3807728"/>
          </a:xfrm>
          <a:custGeom>
            <a:avLst/>
            <a:gdLst>
              <a:gd name="connsiteX0" fmla="*/ 1987295 w 1987295"/>
              <a:gd name="connsiteY0" fmla="*/ 0 h 3979886"/>
              <a:gd name="connsiteX1" fmla="*/ 1987295 w 1987295"/>
              <a:gd name="connsiteY1" fmla="*/ 3979886 h 3979886"/>
              <a:gd name="connsiteX2" fmla="*/ 0 w 1987295"/>
              <a:gd name="connsiteY2" fmla="*/ 3979886 h 3979886"/>
              <a:gd name="connsiteX3" fmla="*/ 0 w 1987295"/>
              <a:gd name="connsiteY3" fmla="*/ 102303 h 3979886"/>
              <a:gd name="connsiteX4" fmla="*/ 218575 w 1987295"/>
              <a:gd name="connsiteY4" fmla="*/ 97058 h 3979886"/>
              <a:gd name="connsiteX5" fmla="*/ 1540992 w 1987295"/>
              <a:gd name="connsiteY5" fmla="*/ 33021 h 3979886"/>
              <a:gd name="connsiteX6" fmla="*/ 1987295 w 1987295"/>
              <a:gd name="connsiteY6" fmla="*/ 0 h 397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295" h="3979886">
                <a:moveTo>
                  <a:pt x="1987295" y="0"/>
                </a:moveTo>
                <a:lnTo>
                  <a:pt x="1987295" y="3979886"/>
                </a:lnTo>
                <a:lnTo>
                  <a:pt x="0" y="3979886"/>
                </a:lnTo>
                <a:lnTo>
                  <a:pt x="0" y="102303"/>
                </a:lnTo>
                <a:lnTo>
                  <a:pt x="218575" y="97058"/>
                </a:lnTo>
                <a:cubicBezTo>
                  <a:pt x="671194" y="82527"/>
                  <a:pt x="1112859" y="61001"/>
                  <a:pt x="1540992" y="33021"/>
                </a:cubicBezTo>
                <a:lnTo>
                  <a:pt x="1987295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5" name="PA-任意多边形 84"/>
          <p:cNvSpPr/>
          <p:nvPr>
            <p:custDataLst>
              <p:tags r:id="rId10"/>
            </p:custDataLst>
          </p:nvPr>
        </p:nvSpPr>
        <p:spPr>
          <a:xfrm>
            <a:off x="5145334" y="2331971"/>
            <a:ext cx="1901332" cy="3705811"/>
          </a:xfrm>
          <a:custGeom>
            <a:avLst/>
            <a:gdLst>
              <a:gd name="connsiteX0" fmla="*/ 0 w 1987295"/>
              <a:gd name="connsiteY0" fmla="*/ 0 h 3873361"/>
              <a:gd name="connsiteX1" fmla="*/ 292326 w 1987295"/>
              <a:gd name="connsiteY1" fmla="*/ 7015 h 3873361"/>
              <a:gd name="connsiteX2" fmla="*/ 993648 w 1987295"/>
              <a:gd name="connsiteY2" fmla="*/ 12600 h 3873361"/>
              <a:gd name="connsiteX3" fmla="*/ 1694970 w 1987295"/>
              <a:gd name="connsiteY3" fmla="*/ 7015 h 3873361"/>
              <a:gd name="connsiteX4" fmla="*/ 1987295 w 1987295"/>
              <a:gd name="connsiteY4" fmla="*/ 0 h 3873361"/>
              <a:gd name="connsiteX5" fmla="*/ 1987295 w 1987295"/>
              <a:gd name="connsiteY5" fmla="*/ 3873361 h 3873361"/>
              <a:gd name="connsiteX6" fmla="*/ 0 w 1987295"/>
              <a:gd name="connsiteY6" fmla="*/ 3873361 h 3873361"/>
              <a:gd name="connsiteX7" fmla="*/ 0 w 1987295"/>
              <a:gd name="connsiteY7" fmla="*/ 0 h 387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7295" h="3873361">
                <a:moveTo>
                  <a:pt x="0" y="0"/>
                </a:moveTo>
                <a:lnTo>
                  <a:pt x="292326" y="7015"/>
                </a:lnTo>
                <a:cubicBezTo>
                  <a:pt x="523791" y="10716"/>
                  <a:pt x="757672" y="12600"/>
                  <a:pt x="993648" y="12600"/>
                </a:cubicBezTo>
                <a:cubicBezTo>
                  <a:pt x="1229624" y="12600"/>
                  <a:pt x="1463506" y="10716"/>
                  <a:pt x="1694970" y="7015"/>
                </a:cubicBezTo>
                <a:lnTo>
                  <a:pt x="1987295" y="0"/>
                </a:lnTo>
                <a:lnTo>
                  <a:pt x="1987295" y="3873361"/>
                </a:lnTo>
                <a:lnTo>
                  <a:pt x="0" y="3873361"/>
                </a:lnTo>
                <a:lnTo>
                  <a:pt x="0" y="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PA-文本框 16"/>
          <p:cNvSpPr txBox="1"/>
          <p:nvPr>
            <p:custDataLst>
              <p:tags r:id="rId11"/>
            </p:custDataLst>
          </p:nvPr>
        </p:nvSpPr>
        <p:spPr>
          <a:xfrm>
            <a:off x="670632" y="3409259"/>
            <a:ext cx="2062027" cy="407035"/>
          </a:xfrm>
          <a:prstGeom prst="rect">
            <a:avLst/>
          </a:prstGeom>
          <a:noFill/>
          <a:scene3d>
            <a:camera prst="isometricOffAxis1Right">
              <a:rot lat="0" lon="20039998" rev="0"/>
            </a:camera>
            <a:lightRig rig="threePt" dir="t"/>
          </a:scene3d>
        </p:spPr>
        <p:txBody>
          <a:bodyPr vert="horz" wrap="square" rtlCol="0">
            <a:spAutoFit/>
          </a:bodyPr>
          <a:lstStyle/>
          <a:p>
            <a:pPr algn="ctr" defTabSz="609600">
              <a:lnSpc>
                <a:spcPct val="110000"/>
              </a:lnSpc>
            </a:pPr>
            <a:r>
              <a:rPr lang="zh-CN" altLang="en-US" sz="1865" b="1" kern="1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cs typeface="+mn-ea"/>
                <a:sym typeface="+mn-lt"/>
              </a:rPr>
              <a:t>添加标题</a:t>
            </a:r>
          </a:p>
        </p:txBody>
      </p:sp>
      <p:sp>
        <p:nvSpPr>
          <p:cNvPr id="17" name="PA-文本框 16"/>
          <p:cNvSpPr txBox="1"/>
          <p:nvPr>
            <p:custDataLst>
              <p:tags r:id="rId12"/>
            </p:custDataLst>
          </p:nvPr>
        </p:nvSpPr>
        <p:spPr>
          <a:xfrm>
            <a:off x="3003719" y="3540756"/>
            <a:ext cx="1858123" cy="407035"/>
          </a:xfrm>
          <a:prstGeom prst="rect">
            <a:avLst/>
          </a:prstGeom>
          <a:noFill/>
          <a:scene3d>
            <a:camera prst="isometricOffAxis1Right">
              <a:rot lat="0" lon="20039998" rev="0"/>
            </a:camera>
            <a:lightRig rig="threePt" dir="t"/>
          </a:scene3d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18" name="PA-文本框 16"/>
          <p:cNvSpPr txBox="1"/>
          <p:nvPr>
            <p:custDataLst>
              <p:tags r:id="rId13"/>
            </p:custDataLst>
          </p:nvPr>
        </p:nvSpPr>
        <p:spPr>
          <a:xfrm>
            <a:off x="5166937" y="3575633"/>
            <a:ext cx="1858123" cy="407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19" name="PA-文本框 16"/>
          <p:cNvSpPr txBox="1"/>
          <p:nvPr>
            <p:custDataLst>
              <p:tags r:id="rId14"/>
            </p:custDataLst>
          </p:nvPr>
        </p:nvSpPr>
        <p:spPr>
          <a:xfrm>
            <a:off x="7308553" y="3540756"/>
            <a:ext cx="1858123" cy="4070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20" name="PA-文本框 16"/>
          <p:cNvSpPr txBox="1"/>
          <p:nvPr>
            <p:custDataLst>
              <p:tags r:id="rId15"/>
            </p:custDataLst>
          </p:nvPr>
        </p:nvSpPr>
        <p:spPr>
          <a:xfrm>
            <a:off x="9561292" y="3409259"/>
            <a:ext cx="1858123" cy="407035"/>
          </a:xfrm>
          <a:prstGeom prst="rect">
            <a:avLst/>
          </a:prstGeom>
          <a:noFill/>
          <a:scene3d>
            <a:camera prst="isometricOffAxis2Left">
              <a:rot lat="0" lon="1560000" rev="0"/>
            </a:camera>
            <a:lightRig rig="threePt" dir="t"/>
          </a:scene3d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1400" b="1" kern="100" spc="225">
                <a:solidFill>
                  <a:schemeClr val="tx1">
                    <a:lumMod val="75000"/>
                    <a:lumOff val="25000"/>
                  </a:schemeClr>
                </a:solidFill>
                <a:latin typeface="思源宋体 CN" panose="02020400000000000000" pitchFamily="18" charset="-128"/>
                <a:ea typeface="思源宋体 CN" panose="02020400000000000000" pitchFamily="18" charset="-128"/>
                <a:cs typeface="+mn-ea"/>
              </a:defRPr>
            </a:lvl1pPr>
          </a:lstStyle>
          <a:p>
            <a:pPr defTabSz="609600"/>
            <a:r>
              <a:rPr lang="zh-CN" altLang="en-US" sz="1865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SemiBold" panose="02020600000000000000" charset="-122"/>
                <a:ea typeface="思源宋体 SemiBold" panose="02020600000000000000" charset="-122"/>
                <a:sym typeface="+mn-lt"/>
              </a:rPr>
              <a:t>添加标题</a:t>
            </a:r>
          </a:p>
        </p:txBody>
      </p:sp>
      <p:sp>
        <p:nvSpPr>
          <p:cNvPr id="21" name="任意多边形: 形状 30"/>
          <p:cNvSpPr/>
          <p:nvPr>
            <p:custDataLst>
              <p:tags r:id="rId16"/>
            </p:custDataLst>
          </p:nvPr>
        </p:nvSpPr>
        <p:spPr>
          <a:xfrm>
            <a:off x="8053806" y="2828304"/>
            <a:ext cx="508005" cy="501955"/>
          </a:xfrm>
          <a:custGeom>
            <a:avLst/>
            <a:gdLst>
              <a:gd name="connsiteX0" fmla="*/ 563680 w 884378"/>
              <a:gd name="connsiteY0" fmla="*/ 770228 h 873844"/>
              <a:gd name="connsiteX1" fmla="*/ 564717 w 884378"/>
              <a:gd name="connsiteY1" fmla="*/ 770228 h 873844"/>
              <a:gd name="connsiteX2" fmla="*/ 582159 w 884378"/>
              <a:gd name="connsiteY2" fmla="*/ 787497 h 873844"/>
              <a:gd name="connsiteX3" fmla="*/ 564891 w 884378"/>
              <a:gd name="connsiteY3" fmla="*/ 804768 h 873844"/>
              <a:gd name="connsiteX4" fmla="*/ 563680 w 884378"/>
              <a:gd name="connsiteY4" fmla="*/ 804768 h 873844"/>
              <a:gd name="connsiteX5" fmla="*/ 546411 w 884378"/>
              <a:gd name="connsiteY5" fmla="*/ 787497 h 873844"/>
              <a:gd name="connsiteX6" fmla="*/ 563680 w 884378"/>
              <a:gd name="connsiteY6" fmla="*/ 770228 h 873844"/>
              <a:gd name="connsiteX7" fmla="*/ 172697 w 884378"/>
              <a:gd name="connsiteY7" fmla="*/ 656247 h 873844"/>
              <a:gd name="connsiteX8" fmla="*/ 127797 w 884378"/>
              <a:gd name="connsiteY8" fmla="*/ 701147 h 873844"/>
              <a:gd name="connsiteX9" fmla="*/ 172697 w 884378"/>
              <a:gd name="connsiteY9" fmla="*/ 746050 h 873844"/>
              <a:gd name="connsiteX10" fmla="*/ 348502 w 884378"/>
              <a:gd name="connsiteY10" fmla="*/ 746050 h 873844"/>
              <a:gd name="connsiteX11" fmla="*/ 307055 w 884378"/>
              <a:gd name="connsiteY11" fmla="*/ 656247 h 873844"/>
              <a:gd name="connsiteX12" fmla="*/ 172697 w 884378"/>
              <a:gd name="connsiteY12" fmla="*/ 531906 h 873844"/>
              <a:gd name="connsiteX13" fmla="*/ 127797 w 884378"/>
              <a:gd name="connsiteY13" fmla="*/ 576806 h 873844"/>
              <a:gd name="connsiteX14" fmla="*/ 172697 w 884378"/>
              <a:gd name="connsiteY14" fmla="*/ 621707 h 873844"/>
              <a:gd name="connsiteX15" fmla="*/ 299974 w 884378"/>
              <a:gd name="connsiteY15" fmla="*/ 621707 h 873844"/>
              <a:gd name="connsiteX16" fmla="*/ 297038 w 884378"/>
              <a:gd name="connsiteY16" fmla="*/ 580260 h 873844"/>
              <a:gd name="connsiteX17" fmla="*/ 301011 w 884378"/>
              <a:gd name="connsiteY17" fmla="*/ 531906 h 873844"/>
              <a:gd name="connsiteX18" fmla="*/ 516407 w 884378"/>
              <a:gd name="connsiteY18" fmla="*/ 478959 h 873844"/>
              <a:gd name="connsiteX19" fmla="*/ 545334 w 884378"/>
              <a:gd name="connsiteY19" fmla="*/ 478959 h 873844"/>
              <a:gd name="connsiteX20" fmla="*/ 591145 w 884378"/>
              <a:gd name="connsiteY20" fmla="*/ 566263 h 873844"/>
              <a:gd name="connsiteX21" fmla="*/ 591669 w 884378"/>
              <a:gd name="connsiteY21" fmla="*/ 566263 h 873844"/>
              <a:gd name="connsiteX22" fmla="*/ 606721 w 884378"/>
              <a:gd name="connsiteY22" fmla="*/ 535635 h 873844"/>
              <a:gd name="connsiteX23" fmla="*/ 637480 w 884378"/>
              <a:gd name="connsiteY23" fmla="*/ 478959 h 873844"/>
              <a:gd name="connsiteX24" fmla="*/ 664836 w 884378"/>
              <a:gd name="connsiteY24" fmla="*/ 478959 h 873844"/>
              <a:gd name="connsiteX25" fmla="*/ 610516 w 884378"/>
              <a:gd name="connsiteY25" fmla="*/ 571367 h 873844"/>
              <a:gd name="connsiteX26" fmla="*/ 653318 w 884378"/>
              <a:gd name="connsiteY26" fmla="*/ 571367 h 873844"/>
              <a:gd name="connsiteX27" fmla="*/ 653318 w 884378"/>
              <a:gd name="connsiteY27" fmla="*/ 591786 h 873844"/>
              <a:gd name="connsiteX28" fmla="*/ 603448 w 884378"/>
              <a:gd name="connsiteY28" fmla="*/ 591786 h 873844"/>
              <a:gd name="connsiteX29" fmla="*/ 603448 w 884378"/>
              <a:gd name="connsiteY29" fmla="*/ 619927 h 873844"/>
              <a:gd name="connsiteX30" fmla="*/ 653318 w 884378"/>
              <a:gd name="connsiteY30" fmla="*/ 619927 h 873844"/>
              <a:gd name="connsiteX31" fmla="*/ 653318 w 884378"/>
              <a:gd name="connsiteY31" fmla="*/ 640608 h 873844"/>
              <a:gd name="connsiteX32" fmla="*/ 603448 w 884378"/>
              <a:gd name="connsiteY32" fmla="*/ 640608 h 873844"/>
              <a:gd name="connsiteX33" fmla="*/ 603448 w 884378"/>
              <a:gd name="connsiteY33" fmla="*/ 681576 h 873844"/>
              <a:gd name="connsiteX34" fmla="*/ 577794 w 884378"/>
              <a:gd name="connsiteY34" fmla="*/ 681576 h 873844"/>
              <a:gd name="connsiteX35" fmla="*/ 577794 w 884378"/>
              <a:gd name="connsiteY35" fmla="*/ 640608 h 873844"/>
              <a:gd name="connsiteX36" fmla="*/ 526093 w 884378"/>
              <a:gd name="connsiteY36" fmla="*/ 640608 h 873844"/>
              <a:gd name="connsiteX37" fmla="*/ 526093 w 884378"/>
              <a:gd name="connsiteY37" fmla="*/ 619927 h 873844"/>
              <a:gd name="connsiteX38" fmla="*/ 577794 w 884378"/>
              <a:gd name="connsiteY38" fmla="*/ 619927 h 873844"/>
              <a:gd name="connsiteX39" fmla="*/ 577794 w 884378"/>
              <a:gd name="connsiteY39" fmla="*/ 591786 h 873844"/>
              <a:gd name="connsiteX40" fmla="*/ 526093 w 884378"/>
              <a:gd name="connsiteY40" fmla="*/ 591786 h 873844"/>
              <a:gd name="connsiteX41" fmla="*/ 526093 w 884378"/>
              <a:gd name="connsiteY41" fmla="*/ 571367 h 873844"/>
              <a:gd name="connsiteX42" fmla="*/ 570203 w 884378"/>
              <a:gd name="connsiteY42" fmla="*/ 571367 h 873844"/>
              <a:gd name="connsiteX43" fmla="*/ 402533 w 884378"/>
              <a:gd name="connsiteY43" fmla="*/ 466584 h 873844"/>
              <a:gd name="connsiteX44" fmla="*/ 415680 w 884378"/>
              <a:gd name="connsiteY44" fmla="*/ 467835 h 873844"/>
              <a:gd name="connsiteX45" fmla="*/ 422761 w 884378"/>
              <a:gd name="connsiteY45" fmla="*/ 491148 h 873844"/>
              <a:gd name="connsiteX46" fmla="*/ 400656 w 884378"/>
              <a:gd name="connsiteY46" fmla="*/ 580260 h 873844"/>
              <a:gd name="connsiteX47" fmla="*/ 508417 w 884378"/>
              <a:gd name="connsiteY47" fmla="*/ 751575 h 873844"/>
              <a:gd name="connsiteX48" fmla="*/ 516363 w 884378"/>
              <a:gd name="connsiteY48" fmla="*/ 774544 h 873844"/>
              <a:gd name="connsiteX49" fmla="*/ 500819 w 884378"/>
              <a:gd name="connsiteY49" fmla="*/ 784387 h 873844"/>
              <a:gd name="connsiteX50" fmla="*/ 493393 w 884378"/>
              <a:gd name="connsiteY50" fmla="*/ 782662 h 873844"/>
              <a:gd name="connsiteX51" fmla="*/ 401519 w 884378"/>
              <a:gd name="connsiteY51" fmla="*/ 701322 h 873844"/>
              <a:gd name="connsiteX52" fmla="*/ 366116 w 884378"/>
              <a:gd name="connsiteY52" fmla="*/ 580260 h 873844"/>
              <a:gd name="connsiteX53" fmla="*/ 392365 w 884378"/>
              <a:gd name="connsiteY53" fmla="*/ 474916 h 873844"/>
              <a:gd name="connsiteX54" fmla="*/ 402533 w 884378"/>
              <a:gd name="connsiteY54" fmla="*/ 466584 h 873844"/>
              <a:gd name="connsiteX55" fmla="*/ 172697 w 884378"/>
              <a:gd name="connsiteY55" fmla="*/ 407563 h 873844"/>
              <a:gd name="connsiteX56" fmla="*/ 127797 w 884378"/>
              <a:gd name="connsiteY56" fmla="*/ 452466 h 873844"/>
              <a:gd name="connsiteX57" fmla="*/ 172697 w 884378"/>
              <a:gd name="connsiteY57" fmla="*/ 497366 h 873844"/>
              <a:gd name="connsiteX58" fmla="*/ 308954 w 884378"/>
              <a:gd name="connsiteY58" fmla="*/ 497366 h 873844"/>
              <a:gd name="connsiteX59" fmla="*/ 353337 w 884378"/>
              <a:gd name="connsiteY59" fmla="*/ 407563 h 873844"/>
              <a:gd name="connsiteX60" fmla="*/ 674617 w 884378"/>
              <a:gd name="connsiteY60" fmla="*/ 377127 h 873844"/>
              <a:gd name="connsiteX61" fmla="*/ 687849 w 884378"/>
              <a:gd name="connsiteY61" fmla="*/ 377861 h 873844"/>
              <a:gd name="connsiteX62" fmla="*/ 779725 w 884378"/>
              <a:gd name="connsiteY62" fmla="*/ 459201 h 873844"/>
              <a:gd name="connsiteX63" fmla="*/ 815128 w 884378"/>
              <a:gd name="connsiteY63" fmla="*/ 580260 h 873844"/>
              <a:gd name="connsiteX64" fmla="*/ 788877 w 884378"/>
              <a:gd name="connsiteY64" fmla="*/ 685606 h 873844"/>
              <a:gd name="connsiteX65" fmla="*/ 773681 w 884378"/>
              <a:gd name="connsiteY65" fmla="*/ 694758 h 873844"/>
              <a:gd name="connsiteX66" fmla="*/ 765564 w 884378"/>
              <a:gd name="connsiteY66" fmla="*/ 692687 h 873844"/>
              <a:gd name="connsiteX67" fmla="*/ 758483 w 884378"/>
              <a:gd name="connsiteY67" fmla="*/ 669372 h 873844"/>
              <a:gd name="connsiteX68" fmla="*/ 780588 w 884378"/>
              <a:gd name="connsiteY68" fmla="*/ 580260 h 873844"/>
              <a:gd name="connsiteX69" fmla="*/ 672999 w 884378"/>
              <a:gd name="connsiteY69" fmla="*/ 408945 h 873844"/>
              <a:gd name="connsiteX70" fmla="*/ 664882 w 884378"/>
              <a:gd name="connsiteY70" fmla="*/ 385978 h 873844"/>
              <a:gd name="connsiteX71" fmla="*/ 674617 w 884378"/>
              <a:gd name="connsiteY71" fmla="*/ 377127 h 873844"/>
              <a:gd name="connsiteX72" fmla="*/ 616526 w 884378"/>
              <a:gd name="connsiteY72" fmla="*/ 355756 h 873844"/>
              <a:gd name="connsiteX73" fmla="*/ 617737 w 884378"/>
              <a:gd name="connsiteY73" fmla="*/ 355756 h 873844"/>
              <a:gd name="connsiteX74" fmla="*/ 634832 w 884378"/>
              <a:gd name="connsiteY74" fmla="*/ 373025 h 873844"/>
              <a:gd name="connsiteX75" fmla="*/ 617563 w 884378"/>
              <a:gd name="connsiteY75" fmla="*/ 390296 h 873844"/>
              <a:gd name="connsiteX76" fmla="*/ 616526 w 884378"/>
              <a:gd name="connsiteY76" fmla="*/ 390296 h 873844"/>
              <a:gd name="connsiteX77" fmla="*/ 599257 w 884378"/>
              <a:gd name="connsiteY77" fmla="*/ 373025 h 873844"/>
              <a:gd name="connsiteX78" fmla="*/ 616526 w 884378"/>
              <a:gd name="connsiteY78" fmla="*/ 355756 h 873844"/>
              <a:gd name="connsiteX79" fmla="*/ 590622 w 884378"/>
              <a:gd name="connsiteY79" fmla="*/ 321216 h 873844"/>
              <a:gd name="connsiteX80" fmla="*/ 331578 w 884378"/>
              <a:gd name="connsiteY80" fmla="*/ 580260 h 873844"/>
              <a:gd name="connsiteX81" fmla="*/ 590622 w 884378"/>
              <a:gd name="connsiteY81" fmla="*/ 839306 h 873844"/>
              <a:gd name="connsiteX82" fmla="*/ 849666 w 884378"/>
              <a:gd name="connsiteY82" fmla="*/ 580260 h 873844"/>
              <a:gd name="connsiteX83" fmla="*/ 590622 w 884378"/>
              <a:gd name="connsiteY83" fmla="*/ 321216 h 873844"/>
              <a:gd name="connsiteX84" fmla="*/ 172697 w 884378"/>
              <a:gd name="connsiteY84" fmla="*/ 283222 h 873844"/>
              <a:gd name="connsiteX85" fmla="*/ 127797 w 884378"/>
              <a:gd name="connsiteY85" fmla="*/ 328125 h 873844"/>
              <a:gd name="connsiteX86" fmla="*/ 172697 w 884378"/>
              <a:gd name="connsiteY86" fmla="*/ 373025 h 873844"/>
              <a:gd name="connsiteX87" fmla="*/ 382868 w 884378"/>
              <a:gd name="connsiteY87" fmla="*/ 373025 h 873844"/>
              <a:gd name="connsiteX88" fmla="*/ 590622 w 884378"/>
              <a:gd name="connsiteY88" fmla="*/ 286676 h 873844"/>
              <a:gd name="connsiteX89" fmla="*/ 615317 w 884378"/>
              <a:gd name="connsiteY89" fmla="*/ 287712 h 873844"/>
              <a:gd name="connsiteX90" fmla="*/ 595803 w 884378"/>
              <a:gd name="connsiteY90" fmla="*/ 283222 h 873844"/>
              <a:gd name="connsiteX91" fmla="*/ 283222 w 884378"/>
              <a:gd name="connsiteY91" fmla="*/ 158881 h 873844"/>
              <a:gd name="connsiteX92" fmla="*/ 238322 w 884378"/>
              <a:gd name="connsiteY92" fmla="*/ 203782 h 873844"/>
              <a:gd name="connsiteX93" fmla="*/ 283222 w 884378"/>
              <a:gd name="connsiteY93" fmla="*/ 248684 h 873844"/>
              <a:gd name="connsiteX94" fmla="*/ 595803 w 884378"/>
              <a:gd name="connsiteY94" fmla="*/ 248684 h 873844"/>
              <a:gd name="connsiteX95" fmla="*/ 706328 w 884378"/>
              <a:gd name="connsiteY95" fmla="*/ 248684 h 873844"/>
              <a:gd name="connsiteX96" fmla="*/ 751231 w 884378"/>
              <a:gd name="connsiteY96" fmla="*/ 203782 h 873844"/>
              <a:gd name="connsiteX97" fmla="*/ 706328 w 884378"/>
              <a:gd name="connsiteY97" fmla="*/ 158881 h 873844"/>
              <a:gd name="connsiteX98" fmla="*/ 79441 w 884378"/>
              <a:gd name="connsiteY98" fmla="*/ 34540 h 873844"/>
              <a:gd name="connsiteX99" fmla="*/ 34540 w 884378"/>
              <a:gd name="connsiteY99" fmla="*/ 79441 h 873844"/>
              <a:gd name="connsiteX100" fmla="*/ 79441 w 884378"/>
              <a:gd name="connsiteY100" fmla="*/ 124341 h 873844"/>
              <a:gd name="connsiteX101" fmla="*/ 502547 w 884378"/>
              <a:gd name="connsiteY101" fmla="*/ 124341 h 873844"/>
              <a:gd name="connsiteX102" fmla="*/ 547447 w 884378"/>
              <a:gd name="connsiteY102" fmla="*/ 79441 h 873844"/>
              <a:gd name="connsiteX103" fmla="*/ 502547 w 884378"/>
              <a:gd name="connsiteY103" fmla="*/ 34540 h 873844"/>
              <a:gd name="connsiteX104" fmla="*/ 79441 w 884378"/>
              <a:gd name="connsiteY104" fmla="*/ 0 h 873844"/>
              <a:gd name="connsiteX105" fmla="*/ 502547 w 884378"/>
              <a:gd name="connsiteY105" fmla="*/ 0 h 873844"/>
              <a:gd name="connsiteX106" fmla="*/ 581988 w 884378"/>
              <a:gd name="connsiteY106" fmla="*/ 79441 h 873844"/>
              <a:gd name="connsiteX107" fmla="*/ 567998 w 884378"/>
              <a:gd name="connsiteY107" fmla="*/ 124341 h 873844"/>
              <a:gd name="connsiteX108" fmla="*/ 706328 w 884378"/>
              <a:gd name="connsiteY108" fmla="*/ 124341 h 873844"/>
              <a:gd name="connsiteX109" fmla="*/ 785769 w 884378"/>
              <a:gd name="connsiteY109" fmla="*/ 203782 h 873844"/>
              <a:gd name="connsiteX110" fmla="*/ 706328 w 884378"/>
              <a:gd name="connsiteY110" fmla="*/ 283222 h 873844"/>
              <a:gd name="connsiteX111" fmla="*/ 661428 w 884378"/>
              <a:gd name="connsiteY111" fmla="*/ 283222 h 873844"/>
              <a:gd name="connsiteX112" fmla="*/ 669026 w 884378"/>
              <a:gd name="connsiteY112" fmla="*/ 297383 h 873844"/>
              <a:gd name="connsiteX113" fmla="*/ 884378 w 884378"/>
              <a:gd name="connsiteY113" fmla="*/ 580260 h 873844"/>
              <a:gd name="connsiteX114" fmla="*/ 590796 w 884378"/>
              <a:gd name="connsiteY114" fmla="*/ 873844 h 873844"/>
              <a:gd name="connsiteX115" fmla="*/ 376307 w 884378"/>
              <a:gd name="connsiteY115" fmla="*/ 780588 h 873844"/>
              <a:gd name="connsiteX116" fmla="*/ 172697 w 884378"/>
              <a:gd name="connsiteY116" fmla="*/ 780588 h 873844"/>
              <a:gd name="connsiteX117" fmla="*/ 93256 w 884378"/>
              <a:gd name="connsiteY117" fmla="*/ 701147 h 873844"/>
              <a:gd name="connsiteX118" fmla="*/ 123307 w 884378"/>
              <a:gd name="connsiteY118" fmla="*/ 638978 h 873844"/>
              <a:gd name="connsiteX119" fmla="*/ 93256 w 884378"/>
              <a:gd name="connsiteY119" fmla="*/ 576806 h 873844"/>
              <a:gd name="connsiteX120" fmla="*/ 123307 w 884378"/>
              <a:gd name="connsiteY120" fmla="*/ 514635 h 873844"/>
              <a:gd name="connsiteX121" fmla="*/ 93256 w 884378"/>
              <a:gd name="connsiteY121" fmla="*/ 452466 h 873844"/>
              <a:gd name="connsiteX122" fmla="*/ 123307 w 884378"/>
              <a:gd name="connsiteY122" fmla="*/ 390294 h 873844"/>
              <a:gd name="connsiteX123" fmla="*/ 93256 w 884378"/>
              <a:gd name="connsiteY123" fmla="*/ 328125 h 873844"/>
              <a:gd name="connsiteX124" fmla="*/ 172697 w 884378"/>
              <a:gd name="connsiteY124" fmla="*/ 248684 h 873844"/>
              <a:gd name="connsiteX125" fmla="*/ 217771 w 884378"/>
              <a:gd name="connsiteY125" fmla="*/ 248684 h 873844"/>
              <a:gd name="connsiteX126" fmla="*/ 203782 w 884378"/>
              <a:gd name="connsiteY126" fmla="*/ 203782 h 873844"/>
              <a:gd name="connsiteX127" fmla="*/ 217771 w 884378"/>
              <a:gd name="connsiteY127" fmla="*/ 158881 h 873844"/>
              <a:gd name="connsiteX128" fmla="*/ 79441 w 884378"/>
              <a:gd name="connsiteY128" fmla="*/ 158881 h 873844"/>
              <a:gd name="connsiteX129" fmla="*/ 0 w 884378"/>
              <a:gd name="connsiteY129" fmla="*/ 79441 h 873844"/>
              <a:gd name="connsiteX130" fmla="*/ 79441 w 884378"/>
              <a:gd name="connsiteY130" fmla="*/ 0 h 87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884378" h="873844">
                <a:moveTo>
                  <a:pt x="563680" y="770228"/>
                </a:moveTo>
                <a:lnTo>
                  <a:pt x="564717" y="770228"/>
                </a:lnTo>
                <a:cubicBezTo>
                  <a:pt x="574216" y="770228"/>
                  <a:pt x="582159" y="778000"/>
                  <a:pt x="582159" y="787497"/>
                </a:cubicBezTo>
                <a:cubicBezTo>
                  <a:pt x="582159" y="796997"/>
                  <a:pt x="574388" y="804768"/>
                  <a:pt x="564891" y="804768"/>
                </a:cubicBezTo>
                <a:lnTo>
                  <a:pt x="563680" y="804768"/>
                </a:lnTo>
                <a:cubicBezTo>
                  <a:pt x="554009" y="804768"/>
                  <a:pt x="546411" y="796997"/>
                  <a:pt x="546411" y="787497"/>
                </a:cubicBezTo>
                <a:cubicBezTo>
                  <a:pt x="546411" y="777826"/>
                  <a:pt x="554183" y="770228"/>
                  <a:pt x="563680" y="770228"/>
                </a:cubicBezTo>
                <a:close/>
                <a:moveTo>
                  <a:pt x="172697" y="656247"/>
                </a:moveTo>
                <a:cubicBezTo>
                  <a:pt x="148002" y="656247"/>
                  <a:pt x="127797" y="676452"/>
                  <a:pt x="127797" y="701147"/>
                </a:cubicBezTo>
                <a:cubicBezTo>
                  <a:pt x="127797" y="725845"/>
                  <a:pt x="148002" y="746050"/>
                  <a:pt x="172697" y="746050"/>
                </a:cubicBezTo>
                <a:lnTo>
                  <a:pt x="348502" y="746050"/>
                </a:lnTo>
                <a:cubicBezTo>
                  <a:pt x="329850" y="718936"/>
                  <a:pt x="315689" y="688714"/>
                  <a:pt x="307055" y="656247"/>
                </a:cubicBezTo>
                <a:close/>
                <a:moveTo>
                  <a:pt x="172697" y="531906"/>
                </a:moveTo>
                <a:cubicBezTo>
                  <a:pt x="148002" y="531906"/>
                  <a:pt x="127797" y="552111"/>
                  <a:pt x="127797" y="576806"/>
                </a:cubicBezTo>
                <a:cubicBezTo>
                  <a:pt x="127797" y="601502"/>
                  <a:pt x="148002" y="621707"/>
                  <a:pt x="172697" y="621707"/>
                </a:cubicBezTo>
                <a:lnTo>
                  <a:pt x="299974" y="621707"/>
                </a:lnTo>
                <a:cubicBezTo>
                  <a:pt x="298075" y="608237"/>
                  <a:pt x="297038" y="594249"/>
                  <a:pt x="297038" y="580260"/>
                </a:cubicBezTo>
                <a:cubicBezTo>
                  <a:pt x="297038" y="563854"/>
                  <a:pt x="298420" y="547621"/>
                  <a:pt x="301011" y="531906"/>
                </a:cubicBezTo>
                <a:close/>
                <a:moveTo>
                  <a:pt x="516407" y="478959"/>
                </a:moveTo>
                <a:lnTo>
                  <a:pt x="545334" y="478959"/>
                </a:lnTo>
                <a:cubicBezTo>
                  <a:pt x="570465" y="524858"/>
                  <a:pt x="585735" y="553959"/>
                  <a:pt x="591145" y="566263"/>
                </a:cubicBezTo>
                <a:lnTo>
                  <a:pt x="591669" y="566263"/>
                </a:lnTo>
                <a:cubicBezTo>
                  <a:pt x="593501" y="561202"/>
                  <a:pt x="598519" y="550992"/>
                  <a:pt x="606721" y="535635"/>
                </a:cubicBezTo>
                <a:lnTo>
                  <a:pt x="637480" y="478959"/>
                </a:lnTo>
                <a:lnTo>
                  <a:pt x="664836" y="478959"/>
                </a:lnTo>
                <a:lnTo>
                  <a:pt x="610516" y="571367"/>
                </a:lnTo>
                <a:lnTo>
                  <a:pt x="653318" y="571367"/>
                </a:lnTo>
                <a:lnTo>
                  <a:pt x="653318" y="591786"/>
                </a:lnTo>
                <a:lnTo>
                  <a:pt x="603448" y="591786"/>
                </a:lnTo>
                <a:lnTo>
                  <a:pt x="603448" y="619927"/>
                </a:lnTo>
                <a:lnTo>
                  <a:pt x="653318" y="619927"/>
                </a:lnTo>
                <a:lnTo>
                  <a:pt x="653318" y="640608"/>
                </a:lnTo>
                <a:lnTo>
                  <a:pt x="603448" y="640608"/>
                </a:lnTo>
                <a:lnTo>
                  <a:pt x="603448" y="681576"/>
                </a:lnTo>
                <a:lnTo>
                  <a:pt x="577794" y="681576"/>
                </a:lnTo>
                <a:lnTo>
                  <a:pt x="577794" y="640608"/>
                </a:lnTo>
                <a:lnTo>
                  <a:pt x="526093" y="640608"/>
                </a:lnTo>
                <a:lnTo>
                  <a:pt x="526093" y="619927"/>
                </a:lnTo>
                <a:lnTo>
                  <a:pt x="577794" y="619927"/>
                </a:lnTo>
                <a:lnTo>
                  <a:pt x="577794" y="591786"/>
                </a:lnTo>
                <a:lnTo>
                  <a:pt x="526093" y="591786"/>
                </a:lnTo>
                <a:lnTo>
                  <a:pt x="526093" y="571367"/>
                </a:lnTo>
                <a:lnTo>
                  <a:pt x="570203" y="571367"/>
                </a:lnTo>
                <a:close/>
                <a:moveTo>
                  <a:pt x="402533" y="466584"/>
                </a:moveTo>
                <a:cubicBezTo>
                  <a:pt x="406743" y="465288"/>
                  <a:pt x="411449" y="465590"/>
                  <a:pt x="415680" y="467835"/>
                </a:cubicBezTo>
                <a:cubicBezTo>
                  <a:pt x="423969" y="472325"/>
                  <a:pt x="427251" y="482688"/>
                  <a:pt x="422761" y="491148"/>
                </a:cubicBezTo>
                <a:cubicBezTo>
                  <a:pt x="408254" y="518436"/>
                  <a:pt x="400656" y="549175"/>
                  <a:pt x="400656" y="580260"/>
                </a:cubicBezTo>
                <a:cubicBezTo>
                  <a:pt x="400656" y="652794"/>
                  <a:pt x="442966" y="720144"/>
                  <a:pt x="508417" y="751575"/>
                </a:cubicBezTo>
                <a:cubicBezTo>
                  <a:pt x="517054" y="755721"/>
                  <a:pt x="520679" y="766081"/>
                  <a:pt x="516363" y="774544"/>
                </a:cubicBezTo>
                <a:cubicBezTo>
                  <a:pt x="513427" y="780762"/>
                  <a:pt x="507209" y="784387"/>
                  <a:pt x="500819" y="784387"/>
                </a:cubicBezTo>
                <a:cubicBezTo>
                  <a:pt x="498403" y="784387"/>
                  <a:pt x="495812" y="783870"/>
                  <a:pt x="493393" y="782662"/>
                </a:cubicBezTo>
                <a:cubicBezTo>
                  <a:pt x="455919" y="764528"/>
                  <a:pt x="424143" y="736551"/>
                  <a:pt x="401519" y="701322"/>
                </a:cubicBezTo>
                <a:cubicBezTo>
                  <a:pt x="378378" y="665227"/>
                  <a:pt x="366116" y="623435"/>
                  <a:pt x="366116" y="580260"/>
                </a:cubicBezTo>
                <a:cubicBezTo>
                  <a:pt x="366116" y="543477"/>
                  <a:pt x="375270" y="507037"/>
                  <a:pt x="392365" y="474916"/>
                </a:cubicBezTo>
                <a:cubicBezTo>
                  <a:pt x="394610" y="470772"/>
                  <a:pt x="398323" y="467879"/>
                  <a:pt x="402533" y="466584"/>
                </a:cubicBezTo>
                <a:close/>
                <a:moveTo>
                  <a:pt x="172697" y="407563"/>
                </a:moveTo>
                <a:cubicBezTo>
                  <a:pt x="148002" y="407563"/>
                  <a:pt x="127797" y="427770"/>
                  <a:pt x="127797" y="452466"/>
                </a:cubicBezTo>
                <a:cubicBezTo>
                  <a:pt x="127797" y="477161"/>
                  <a:pt x="148002" y="497366"/>
                  <a:pt x="172697" y="497366"/>
                </a:cubicBezTo>
                <a:lnTo>
                  <a:pt x="308954" y="497366"/>
                </a:lnTo>
                <a:cubicBezTo>
                  <a:pt x="318625" y="464727"/>
                  <a:pt x="333649" y="434505"/>
                  <a:pt x="353337" y="407563"/>
                </a:cubicBezTo>
                <a:close/>
                <a:moveTo>
                  <a:pt x="674617" y="377127"/>
                </a:moveTo>
                <a:cubicBezTo>
                  <a:pt x="678783" y="375659"/>
                  <a:pt x="683531" y="375788"/>
                  <a:pt x="687849" y="377861"/>
                </a:cubicBezTo>
                <a:cubicBezTo>
                  <a:pt x="725325" y="395995"/>
                  <a:pt x="757101" y="423972"/>
                  <a:pt x="779725" y="459201"/>
                </a:cubicBezTo>
                <a:cubicBezTo>
                  <a:pt x="802866" y="495295"/>
                  <a:pt x="815128" y="537087"/>
                  <a:pt x="815128" y="580260"/>
                </a:cubicBezTo>
                <a:cubicBezTo>
                  <a:pt x="815128" y="617045"/>
                  <a:pt x="805974" y="653485"/>
                  <a:pt x="788877" y="685606"/>
                </a:cubicBezTo>
                <a:cubicBezTo>
                  <a:pt x="785769" y="691479"/>
                  <a:pt x="779897" y="694758"/>
                  <a:pt x="773681" y="694758"/>
                </a:cubicBezTo>
                <a:cubicBezTo>
                  <a:pt x="770917" y="694758"/>
                  <a:pt x="768155" y="694067"/>
                  <a:pt x="765564" y="692687"/>
                </a:cubicBezTo>
                <a:cubicBezTo>
                  <a:pt x="757275" y="688197"/>
                  <a:pt x="753993" y="677835"/>
                  <a:pt x="758483" y="669372"/>
                </a:cubicBezTo>
                <a:cubicBezTo>
                  <a:pt x="772990" y="642086"/>
                  <a:pt x="780588" y="611347"/>
                  <a:pt x="780588" y="580260"/>
                </a:cubicBezTo>
                <a:cubicBezTo>
                  <a:pt x="780588" y="507728"/>
                  <a:pt x="738278" y="440376"/>
                  <a:pt x="672999" y="408945"/>
                </a:cubicBezTo>
                <a:cubicBezTo>
                  <a:pt x="664364" y="404975"/>
                  <a:pt x="660737" y="394612"/>
                  <a:pt x="664882" y="385978"/>
                </a:cubicBezTo>
                <a:cubicBezTo>
                  <a:pt x="666868" y="381661"/>
                  <a:pt x="670451" y="378595"/>
                  <a:pt x="674617" y="377127"/>
                </a:cubicBezTo>
                <a:close/>
                <a:moveTo>
                  <a:pt x="616526" y="355756"/>
                </a:moveTo>
                <a:lnTo>
                  <a:pt x="617737" y="355756"/>
                </a:lnTo>
                <a:cubicBezTo>
                  <a:pt x="627234" y="355756"/>
                  <a:pt x="635006" y="363528"/>
                  <a:pt x="634832" y="373025"/>
                </a:cubicBezTo>
                <a:cubicBezTo>
                  <a:pt x="634832" y="382696"/>
                  <a:pt x="627062" y="390296"/>
                  <a:pt x="617563" y="390296"/>
                </a:cubicBezTo>
                <a:lnTo>
                  <a:pt x="616526" y="390296"/>
                </a:lnTo>
                <a:cubicBezTo>
                  <a:pt x="607029" y="390296"/>
                  <a:pt x="599257" y="382525"/>
                  <a:pt x="599257" y="373025"/>
                </a:cubicBezTo>
                <a:cubicBezTo>
                  <a:pt x="599257" y="363528"/>
                  <a:pt x="607029" y="355756"/>
                  <a:pt x="616526" y="355756"/>
                </a:cubicBezTo>
                <a:close/>
                <a:moveTo>
                  <a:pt x="590622" y="321216"/>
                </a:moveTo>
                <a:cubicBezTo>
                  <a:pt x="447802" y="321216"/>
                  <a:pt x="331578" y="437442"/>
                  <a:pt x="331578" y="580260"/>
                </a:cubicBezTo>
                <a:cubicBezTo>
                  <a:pt x="331578" y="723080"/>
                  <a:pt x="447802" y="839306"/>
                  <a:pt x="590622" y="839306"/>
                </a:cubicBezTo>
                <a:cubicBezTo>
                  <a:pt x="733442" y="839306"/>
                  <a:pt x="849666" y="723080"/>
                  <a:pt x="849666" y="580260"/>
                </a:cubicBezTo>
                <a:cubicBezTo>
                  <a:pt x="849666" y="437442"/>
                  <a:pt x="733442" y="321216"/>
                  <a:pt x="590622" y="321216"/>
                </a:cubicBezTo>
                <a:close/>
                <a:moveTo>
                  <a:pt x="172697" y="283222"/>
                </a:moveTo>
                <a:cubicBezTo>
                  <a:pt x="148002" y="283222"/>
                  <a:pt x="127797" y="303427"/>
                  <a:pt x="127797" y="328125"/>
                </a:cubicBezTo>
                <a:cubicBezTo>
                  <a:pt x="127797" y="352820"/>
                  <a:pt x="148002" y="373025"/>
                  <a:pt x="172697" y="373025"/>
                </a:cubicBezTo>
                <a:lnTo>
                  <a:pt x="382868" y="373025"/>
                </a:lnTo>
                <a:cubicBezTo>
                  <a:pt x="436059" y="319662"/>
                  <a:pt x="509628" y="286676"/>
                  <a:pt x="590622" y="286676"/>
                </a:cubicBezTo>
                <a:cubicBezTo>
                  <a:pt x="598911" y="286676"/>
                  <a:pt x="607202" y="287021"/>
                  <a:pt x="615317" y="287712"/>
                </a:cubicBezTo>
                <a:cubicBezTo>
                  <a:pt x="609447" y="284776"/>
                  <a:pt x="602712" y="283222"/>
                  <a:pt x="595803" y="283222"/>
                </a:cubicBezTo>
                <a:close/>
                <a:moveTo>
                  <a:pt x="283222" y="158881"/>
                </a:moveTo>
                <a:cubicBezTo>
                  <a:pt x="258527" y="158881"/>
                  <a:pt x="238322" y="179086"/>
                  <a:pt x="238322" y="203782"/>
                </a:cubicBezTo>
                <a:cubicBezTo>
                  <a:pt x="238322" y="228477"/>
                  <a:pt x="258527" y="248684"/>
                  <a:pt x="283222" y="248684"/>
                </a:cubicBezTo>
                <a:lnTo>
                  <a:pt x="595803" y="248684"/>
                </a:lnTo>
                <a:lnTo>
                  <a:pt x="706328" y="248684"/>
                </a:lnTo>
                <a:cubicBezTo>
                  <a:pt x="731024" y="248684"/>
                  <a:pt x="751231" y="228477"/>
                  <a:pt x="751231" y="203782"/>
                </a:cubicBezTo>
                <a:cubicBezTo>
                  <a:pt x="751231" y="179086"/>
                  <a:pt x="731024" y="158881"/>
                  <a:pt x="706328" y="158881"/>
                </a:cubicBezTo>
                <a:close/>
                <a:moveTo>
                  <a:pt x="79441" y="34540"/>
                </a:moveTo>
                <a:cubicBezTo>
                  <a:pt x="54746" y="34540"/>
                  <a:pt x="34540" y="54746"/>
                  <a:pt x="34540" y="79441"/>
                </a:cubicBezTo>
                <a:cubicBezTo>
                  <a:pt x="34540" y="104136"/>
                  <a:pt x="54746" y="124341"/>
                  <a:pt x="79441" y="124341"/>
                </a:cubicBezTo>
                <a:lnTo>
                  <a:pt x="502547" y="124341"/>
                </a:lnTo>
                <a:cubicBezTo>
                  <a:pt x="527242" y="124341"/>
                  <a:pt x="547447" y="104136"/>
                  <a:pt x="547447" y="79441"/>
                </a:cubicBezTo>
                <a:cubicBezTo>
                  <a:pt x="547447" y="54746"/>
                  <a:pt x="527242" y="34540"/>
                  <a:pt x="502547" y="34540"/>
                </a:cubicBezTo>
                <a:close/>
                <a:moveTo>
                  <a:pt x="79441" y="0"/>
                </a:moveTo>
                <a:lnTo>
                  <a:pt x="502547" y="0"/>
                </a:lnTo>
                <a:cubicBezTo>
                  <a:pt x="546413" y="0"/>
                  <a:pt x="581988" y="35575"/>
                  <a:pt x="581988" y="79441"/>
                </a:cubicBezTo>
                <a:cubicBezTo>
                  <a:pt x="581988" y="96019"/>
                  <a:pt x="576807" y="111562"/>
                  <a:pt x="567998" y="124341"/>
                </a:cubicBezTo>
                <a:lnTo>
                  <a:pt x="706328" y="124341"/>
                </a:lnTo>
                <a:cubicBezTo>
                  <a:pt x="750194" y="124341"/>
                  <a:pt x="785769" y="159918"/>
                  <a:pt x="785769" y="203782"/>
                </a:cubicBezTo>
                <a:cubicBezTo>
                  <a:pt x="785769" y="247647"/>
                  <a:pt x="750194" y="283222"/>
                  <a:pt x="706328" y="283222"/>
                </a:cubicBezTo>
                <a:lnTo>
                  <a:pt x="661428" y="283222"/>
                </a:lnTo>
                <a:cubicBezTo>
                  <a:pt x="664364" y="287712"/>
                  <a:pt x="666955" y="292376"/>
                  <a:pt x="669026" y="297383"/>
                </a:cubicBezTo>
                <a:cubicBezTo>
                  <a:pt x="793023" y="331750"/>
                  <a:pt x="884206" y="445557"/>
                  <a:pt x="884378" y="580260"/>
                </a:cubicBezTo>
                <a:cubicBezTo>
                  <a:pt x="884378" y="742077"/>
                  <a:pt x="752611" y="873844"/>
                  <a:pt x="590796" y="873844"/>
                </a:cubicBezTo>
                <a:cubicBezTo>
                  <a:pt x="506174" y="873844"/>
                  <a:pt x="429842" y="837924"/>
                  <a:pt x="376307" y="780588"/>
                </a:cubicBezTo>
                <a:lnTo>
                  <a:pt x="172697" y="780588"/>
                </a:lnTo>
                <a:cubicBezTo>
                  <a:pt x="128831" y="780588"/>
                  <a:pt x="93256" y="745013"/>
                  <a:pt x="93256" y="701147"/>
                </a:cubicBezTo>
                <a:cubicBezTo>
                  <a:pt x="93256" y="675935"/>
                  <a:pt x="104999" y="653485"/>
                  <a:pt x="123307" y="638978"/>
                </a:cubicBezTo>
                <a:cubicBezTo>
                  <a:pt x="104999" y="624471"/>
                  <a:pt x="93256" y="602021"/>
                  <a:pt x="93256" y="576806"/>
                </a:cubicBezTo>
                <a:cubicBezTo>
                  <a:pt x="93256" y="551592"/>
                  <a:pt x="104999" y="529142"/>
                  <a:pt x="123307" y="514635"/>
                </a:cubicBezTo>
                <a:cubicBezTo>
                  <a:pt x="104999" y="500130"/>
                  <a:pt x="93256" y="477678"/>
                  <a:pt x="93256" y="452466"/>
                </a:cubicBezTo>
                <a:cubicBezTo>
                  <a:pt x="93256" y="427251"/>
                  <a:pt x="104999" y="404801"/>
                  <a:pt x="123307" y="390294"/>
                </a:cubicBezTo>
                <a:cubicBezTo>
                  <a:pt x="104999" y="375787"/>
                  <a:pt x="93256" y="353337"/>
                  <a:pt x="93256" y="328125"/>
                </a:cubicBezTo>
                <a:cubicBezTo>
                  <a:pt x="93256" y="284259"/>
                  <a:pt x="128831" y="248684"/>
                  <a:pt x="172697" y="248684"/>
                </a:cubicBezTo>
                <a:lnTo>
                  <a:pt x="217771" y="248684"/>
                </a:lnTo>
                <a:cubicBezTo>
                  <a:pt x="208963" y="235903"/>
                  <a:pt x="203782" y="220362"/>
                  <a:pt x="203782" y="203782"/>
                </a:cubicBezTo>
                <a:cubicBezTo>
                  <a:pt x="203782" y="187204"/>
                  <a:pt x="208963" y="171660"/>
                  <a:pt x="217771" y="158881"/>
                </a:cubicBezTo>
                <a:lnTo>
                  <a:pt x="79441" y="158881"/>
                </a:lnTo>
                <a:cubicBezTo>
                  <a:pt x="35575" y="158881"/>
                  <a:pt x="0" y="123307"/>
                  <a:pt x="0" y="79441"/>
                </a:cubicBezTo>
                <a:cubicBezTo>
                  <a:pt x="0" y="35575"/>
                  <a:pt x="35575" y="0"/>
                  <a:pt x="79441" y="0"/>
                </a:cubicBez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2" name="图形 36"/>
          <p:cNvSpPr/>
          <p:nvPr>
            <p:custDataLst>
              <p:tags r:id="rId17"/>
            </p:custDataLst>
          </p:nvPr>
        </p:nvSpPr>
        <p:spPr>
          <a:xfrm>
            <a:off x="3596767" y="2710159"/>
            <a:ext cx="672661" cy="529152"/>
          </a:xfrm>
          <a:custGeom>
            <a:avLst/>
            <a:gdLst>
              <a:gd name="connsiteX0" fmla="*/ 273244 w 881583"/>
              <a:gd name="connsiteY0" fmla="*/ 260667 h 693503"/>
              <a:gd name="connsiteX1" fmla="*/ 305289 w 881583"/>
              <a:gd name="connsiteY1" fmla="*/ 279102 h 693503"/>
              <a:gd name="connsiteX2" fmla="*/ 305289 w 881583"/>
              <a:gd name="connsiteY2" fmla="*/ 234825 h 693503"/>
              <a:gd name="connsiteX3" fmla="*/ 325791 w 881583"/>
              <a:gd name="connsiteY3" fmla="*/ 191409 h 693503"/>
              <a:gd name="connsiteX4" fmla="*/ 362488 w 881583"/>
              <a:gd name="connsiteY4" fmla="*/ 168495 h 693503"/>
              <a:gd name="connsiteX5" fmla="*/ 354563 w 881583"/>
              <a:gd name="connsiteY5" fmla="*/ 132487 h 693503"/>
              <a:gd name="connsiteX6" fmla="*/ 354563 w 881583"/>
              <a:gd name="connsiteY6" fmla="*/ 53925 h 693503"/>
              <a:gd name="connsiteX7" fmla="*/ 370413 w 881583"/>
              <a:gd name="connsiteY7" fmla="*/ 15850 h 693503"/>
              <a:gd name="connsiteX8" fmla="*/ 408488 w 881583"/>
              <a:gd name="connsiteY8" fmla="*/ 0 h 693503"/>
              <a:gd name="connsiteX9" fmla="*/ 473095 w 881583"/>
              <a:gd name="connsiteY9" fmla="*/ 0 h 693503"/>
              <a:gd name="connsiteX10" fmla="*/ 511170 w 881583"/>
              <a:gd name="connsiteY10" fmla="*/ 15850 h 693503"/>
              <a:gd name="connsiteX11" fmla="*/ 527020 w 881583"/>
              <a:gd name="connsiteY11" fmla="*/ 53925 h 693503"/>
              <a:gd name="connsiteX12" fmla="*/ 527020 w 881583"/>
              <a:gd name="connsiteY12" fmla="*/ 132487 h 693503"/>
              <a:gd name="connsiteX13" fmla="*/ 519095 w 881583"/>
              <a:gd name="connsiteY13" fmla="*/ 168495 h 693503"/>
              <a:gd name="connsiteX14" fmla="*/ 555620 w 881583"/>
              <a:gd name="connsiteY14" fmla="*/ 191064 h 693503"/>
              <a:gd name="connsiteX15" fmla="*/ 576466 w 881583"/>
              <a:gd name="connsiteY15" fmla="*/ 234652 h 693503"/>
              <a:gd name="connsiteX16" fmla="*/ 576466 w 881583"/>
              <a:gd name="connsiteY16" fmla="*/ 278930 h 693503"/>
              <a:gd name="connsiteX17" fmla="*/ 608683 w 881583"/>
              <a:gd name="connsiteY17" fmla="*/ 260323 h 693503"/>
              <a:gd name="connsiteX18" fmla="*/ 600758 w 881583"/>
              <a:gd name="connsiteY18" fmla="*/ 224488 h 693503"/>
              <a:gd name="connsiteX19" fmla="*/ 600758 w 881583"/>
              <a:gd name="connsiteY19" fmla="*/ 145926 h 693503"/>
              <a:gd name="connsiteX20" fmla="*/ 616609 w 881583"/>
              <a:gd name="connsiteY20" fmla="*/ 107851 h 693503"/>
              <a:gd name="connsiteX21" fmla="*/ 654684 w 881583"/>
              <a:gd name="connsiteY21" fmla="*/ 92000 h 693503"/>
              <a:gd name="connsiteX22" fmla="*/ 719291 w 881583"/>
              <a:gd name="connsiteY22" fmla="*/ 92000 h 693503"/>
              <a:gd name="connsiteX23" fmla="*/ 757366 w 881583"/>
              <a:gd name="connsiteY23" fmla="*/ 107851 h 693503"/>
              <a:gd name="connsiteX24" fmla="*/ 773216 w 881583"/>
              <a:gd name="connsiteY24" fmla="*/ 145926 h 693503"/>
              <a:gd name="connsiteX25" fmla="*/ 773216 w 881583"/>
              <a:gd name="connsiteY25" fmla="*/ 224488 h 693503"/>
              <a:gd name="connsiteX26" fmla="*/ 765463 w 881583"/>
              <a:gd name="connsiteY26" fmla="*/ 260323 h 693503"/>
              <a:gd name="connsiteX27" fmla="*/ 802849 w 881583"/>
              <a:gd name="connsiteY27" fmla="*/ 283581 h 693503"/>
              <a:gd name="connsiteX28" fmla="*/ 823351 w 881583"/>
              <a:gd name="connsiteY28" fmla="*/ 326825 h 693503"/>
              <a:gd name="connsiteX29" fmla="*/ 823351 w 881583"/>
              <a:gd name="connsiteY29" fmla="*/ 421754 h 693503"/>
              <a:gd name="connsiteX30" fmla="*/ 868662 w 881583"/>
              <a:gd name="connsiteY30" fmla="*/ 421754 h 693503"/>
              <a:gd name="connsiteX31" fmla="*/ 881583 w 881583"/>
              <a:gd name="connsiteY31" fmla="*/ 434675 h 693503"/>
              <a:gd name="connsiteX32" fmla="*/ 878654 w 881583"/>
              <a:gd name="connsiteY32" fmla="*/ 442773 h 693503"/>
              <a:gd name="connsiteX33" fmla="*/ 831276 w 881583"/>
              <a:gd name="connsiteY33" fmla="*/ 511687 h 693503"/>
              <a:gd name="connsiteX34" fmla="*/ 879171 w 881583"/>
              <a:gd name="connsiteY34" fmla="*/ 581462 h 693503"/>
              <a:gd name="connsiteX35" fmla="*/ 875898 w 881583"/>
              <a:gd name="connsiteY35" fmla="*/ 599380 h 693503"/>
              <a:gd name="connsiteX36" fmla="*/ 868490 w 881583"/>
              <a:gd name="connsiteY36" fmla="*/ 601620 h 693503"/>
              <a:gd name="connsiteX37" fmla="*/ 586286 w 881583"/>
              <a:gd name="connsiteY37" fmla="*/ 601620 h 693503"/>
              <a:gd name="connsiteX38" fmla="*/ 591110 w 881583"/>
              <a:gd name="connsiteY38" fmla="*/ 663126 h 693503"/>
              <a:gd name="connsiteX39" fmla="*/ 584391 w 881583"/>
              <a:gd name="connsiteY39" fmla="*/ 683628 h 693503"/>
              <a:gd name="connsiteX40" fmla="*/ 550796 w 881583"/>
              <a:gd name="connsiteY40" fmla="*/ 690691 h 693503"/>
              <a:gd name="connsiteX41" fmla="*/ 441050 w 881583"/>
              <a:gd name="connsiteY41" fmla="*/ 645552 h 693503"/>
              <a:gd name="connsiteX42" fmla="*/ 329926 w 881583"/>
              <a:gd name="connsiteY42" fmla="*/ 691380 h 693503"/>
              <a:gd name="connsiteX43" fmla="*/ 297020 w 881583"/>
              <a:gd name="connsiteY43" fmla="*/ 682766 h 693503"/>
              <a:gd name="connsiteX44" fmla="*/ 290990 w 881583"/>
              <a:gd name="connsiteY44" fmla="*/ 663298 h 693503"/>
              <a:gd name="connsiteX45" fmla="*/ 295814 w 881583"/>
              <a:gd name="connsiteY45" fmla="*/ 601792 h 693503"/>
              <a:gd name="connsiteX46" fmla="*/ 203296 w 881583"/>
              <a:gd name="connsiteY46" fmla="*/ 601792 h 693503"/>
              <a:gd name="connsiteX47" fmla="*/ 190375 w 881583"/>
              <a:gd name="connsiteY47" fmla="*/ 588871 h 693503"/>
              <a:gd name="connsiteX48" fmla="*/ 203296 w 881583"/>
              <a:gd name="connsiteY48" fmla="*/ 575949 h 693503"/>
              <a:gd name="connsiteX49" fmla="*/ 297709 w 881583"/>
              <a:gd name="connsiteY49" fmla="*/ 575949 h 693503"/>
              <a:gd name="connsiteX50" fmla="*/ 300293 w 881583"/>
              <a:gd name="connsiteY50" fmla="*/ 543215 h 693503"/>
              <a:gd name="connsiteX51" fmla="*/ 222937 w 881583"/>
              <a:gd name="connsiteY51" fmla="*/ 452421 h 693503"/>
              <a:gd name="connsiteX52" fmla="*/ 219319 w 881583"/>
              <a:gd name="connsiteY52" fmla="*/ 447597 h 693503"/>
              <a:gd name="connsiteX53" fmla="*/ 37386 w 881583"/>
              <a:gd name="connsiteY53" fmla="*/ 447597 h 693503"/>
              <a:gd name="connsiteX54" fmla="*/ 76322 w 881583"/>
              <a:gd name="connsiteY54" fmla="*/ 504279 h 693503"/>
              <a:gd name="connsiteX55" fmla="*/ 76495 w 881583"/>
              <a:gd name="connsiteY55" fmla="*/ 519095 h 693503"/>
              <a:gd name="connsiteX56" fmla="*/ 37386 w 881583"/>
              <a:gd name="connsiteY56" fmla="*/ 575949 h 693503"/>
              <a:gd name="connsiteX57" fmla="*/ 144892 w 881583"/>
              <a:gd name="connsiteY57" fmla="*/ 575949 h 693503"/>
              <a:gd name="connsiteX58" fmla="*/ 157813 w 881583"/>
              <a:gd name="connsiteY58" fmla="*/ 588871 h 693503"/>
              <a:gd name="connsiteX59" fmla="*/ 144892 w 881583"/>
              <a:gd name="connsiteY59" fmla="*/ 601792 h 693503"/>
              <a:gd name="connsiteX60" fmla="*/ 12921 w 881583"/>
              <a:gd name="connsiteY60" fmla="*/ 601792 h 693503"/>
              <a:gd name="connsiteX61" fmla="*/ 0 w 881583"/>
              <a:gd name="connsiteY61" fmla="*/ 588871 h 693503"/>
              <a:gd name="connsiteX62" fmla="*/ 2929 w 881583"/>
              <a:gd name="connsiteY62" fmla="*/ 580773 h 693503"/>
              <a:gd name="connsiteX63" fmla="*/ 50307 w 881583"/>
              <a:gd name="connsiteY63" fmla="*/ 511859 h 693503"/>
              <a:gd name="connsiteX64" fmla="*/ 2412 w 881583"/>
              <a:gd name="connsiteY64" fmla="*/ 442084 h 693503"/>
              <a:gd name="connsiteX65" fmla="*/ 13438 w 881583"/>
              <a:gd name="connsiteY65" fmla="*/ 421754 h 693503"/>
              <a:gd name="connsiteX66" fmla="*/ 58577 w 881583"/>
              <a:gd name="connsiteY66" fmla="*/ 421754 h 693503"/>
              <a:gd name="connsiteX67" fmla="*/ 58577 w 881583"/>
              <a:gd name="connsiteY67" fmla="*/ 356113 h 693503"/>
              <a:gd name="connsiteX68" fmla="*/ 71498 w 881583"/>
              <a:gd name="connsiteY68" fmla="*/ 343192 h 693503"/>
              <a:gd name="connsiteX69" fmla="*/ 84420 w 881583"/>
              <a:gd name="connsiteY69" fmla="*/ 356113 h 693503"/>
              <a:gd name="connsiteX70" fmla="*/ 84420 w 881583"/>
              <a:gd name="connsiteY70" fmla="*/ 421754 h 693503"/>
              <a:gd name="connsiteX71" fmla="*/ 218285 w 881583"/>
              <a:gd name="connsiteY71" fmla="*/ 421754 h 693503"/>
              <a:gd name="connsiteX72" fmla="*/ 226555 w 881583"/>
              <a:gd name="connsiteY72" fmla="*/ 411245 h 693503"/>
              <a:gd name="connsiteX73" fmla="*/ 238787 w 881583"/>
              <a:gd name="connsiteY73" fmla="*/ 405732 h 693503"/>
              <a:gd name="connsiteX74" fmla="*/ 305289 w 881583"/>
              <a:gd name="connsiteY74" fmla="*/ 389709 h 693503"/>
              <a:gd name="connsiteX75" fmla="*/ 305289 w 881583"/>
              <a:gd name="connsiteY75" fmla="*/ 326825 h 693503"/>
              <a:gd name="connsiteX76" fmla="*/ 292540 w 881583"/>
              <a:gd name="connsiteY76" fmla="*/ 302016 h 693503"/>
              <a:gd name="connsiteX77" fmla="*/ 258600 w 881583"/>
              <a:gd name="connsiteY77" fmla="*/ 282375 h 693503"/>
              <a:gd name="connsiteX78" fmla="*/ 194855 w 881583"/>
              <a:gd name="connsiteY78" fmla="*/ 310802 h 693503"/>
              <a:gd name="connsiteX79" fmla="*/ 130937 w 881583"/>
              <a:gd name="connsiteY79" fmla="*/ 282375 h 693503"/>
              <a:gd name="connsiteX80" fmla="*/ 92000 w 881583"/>
              <a:gd name="connsiteY80" fmla="*/ 307529 h 693503"/>
              <a:gd name="connsiteX81" fmla="*/ 73910 w 881583"/>
              <a:gd name="connsiteY81" fmla="*/ 309424 h 693503"/>
              <a:gd name="connsiteX82" fmla="*/ 71843 w 881583"/>
              <a:gd name="connsiteY82" fmla="*/ 291334 h 693503"/>
              <a:gd name="connsiteX83" fmla="*/ 116465 w 881583"/>
              <a:gd name="connsiteY83" fmla="*/ 260323 h 693503"/>
              <a:gd name="connsiteX84" fmla="*/ 108540 w 881583"/>
              <a:gd name="connsiteY84" fmla="*/ 224488 h 693503"/>
              <a:gd name="connsiteX85" fmla="*/ 108540 w 881583"/>
              <a:gd name="connsiteY85" fmla="*/ 169529 h 693503"/>
              <a:gd name="connsiteX86" fmla="*/ 108540 w 881583"/>
              <a:gd name="connsiteY86" fmla="*/ 145926 h 693503"/>
              <a:gd name="connsiteX87" fmla="*/ 124390 w 881583"/>
              <a:gd name="connsiteY87" fmla="*/ 107851 h 693503"/>
              <a:gd name="connsiteX88" fmla="*/ 162465 w 881583"/>
              <a:gd name="connsiteY88" fmla="*/ 92000 h 693503"/>
              <a:gd name="connsiteX89" fmla="*/ 268076 w 881583"/>
              <a:gd name="connsiteY89" fmla="*/ 92000 h 693503"/>
              <a:gd name="connsiteX90" fmla="*/ 280997 w 881583"/>
              <a:gd name="connsiteY90" fmla="*/ 104922 h 693503"/>
              <a:gd name="connsiteX91" fmla="*/ 280997 w 881583"/>
              <a:gd name="connsiteY91" fmla="*/ 169701 h 693503"/>
              <a:gd name="connsiteX92" fmla="*/ 280997 w 881583"/>
              <a:gd name="connsiteY92" fmla="*/ 224660 h 693503"/>
              <a:gd name="connsiteX93" fmla="*/ 273244 w 881583"/>
              <a:gd name="connsiteY93" fmla="*/ 260667 h 693503"/>
              <a:gd name="connsiteX94" fmla="*/ 273244 w 881583"/>
              <a:gd name="connsiteY94" fmla="*/ 260667 h 693503"/>
              <a:gd name="connsiteX95" fmla="*/ 747890 w 881583"/>
              <a:gd name="connsiteY95" fmla="*/ 203469 h 693503"/>
              <a:gd name="connsiteX96" fmla="*/ 674841 w 881583"/>
              <a:gd name="connsiteY96" fmla="*/ 178832 h 693503"/>
              <a:gd name="connsiteX97" fmla="*/ 626946 w 881583"/>
              <a:gd name="connsiteY97" fmla="*/ 202263 h 693503"/>
              <a:gd name="connsiteX98" fmla="*/ 626946 w 881583"/>
              <a:gd name="connsiteY98" fmla="*/ 224660 h 693503"/>
              <a:gd name="connsiteX99" fmla="*/ 644691 w 881583"/>
              <a:gd name="connsiteY99" fmla="*/ 267214 h 693503"/>
              <a:gd name="connsiteX100" fmla="*/ 687418 w 881583"/>
              <a:gd name="connsiteY100" fmla="*/ 284960 h 693503"/>
              <a:gd name="connsiteX101" fmla="*/ 729972 w 881583"/>
              <a:gd name="connsiteY101" fmla="*/ 267214 h 693503"/>
              <a:gd name="connsiteX102" fmla="*/ 747718 w 881583"/>
              <a:gd name="connsiteY102" fmla="*/ 224660 h 693503"/>
              <a:gd name="connsiteX103" fmla="*/ 747890 w 881583"/>
              <a:gd name="connsiteY103" fmla="*/ 203469 h 693503"/>
              <a:gd name="connsiteX104" fmla="*/ 747890 w 881583"/>
              <a:gd name="connsiteY104" fmla="*/ 203469 h 693503"/>
              <a:gd name="connsiteX105" fmla="*/ 626946 w 881583"/>
              <a:gd name="connsiteY105" fmla="*/ 173663 h 693503"/>
              <a:gd name="connsiteX106" fmla="*/ 667605 w 881583"/>
              <a:gd name="connsiteY106" fmla="*/ 153851 h 693503"/>
              <a:gd name="connsiteX107" fmla="*/ 678114 w 881583"/>
              <a:gd name="connsiteY107" fmla="*/ 152817 h 693503"/>
              <a:gd name="connsiteX108" fmla="*/ 747890 w 881583"/>
              <a:gd name="connsiteY108" fmla="*/ 176420 h 693503"/>
              <a:gd name="connsiteX109" fmla="*/ 747890 w 881583"/>
              <a:gd name="connsiteY109" fmla="*/ 146270 h 693503"/>
              <a:gd name="connsiteX110" fmla="*/ 739620 w 881583"/>
              <a:gd name="connsiteY110" fmla="*/ 126457 h 693503"/>
              <a:gd name="connsiteX111" fmla="*/ 719807 w 881583"/>
              <a:gd name="connsiteY111" fmla="*/ 118188 h 693503"/>
              <a:gd name="connsiteX112" fmla="*/ 655200 w 881583"/>
              <a:gd name="connsiteY112" fmla="*/ 118188 h 693503"/>
              <a:gd name="connsiteX113" fmla="*/ 635388 w 881583"/>
              <a:gd name="connsiteY113" fmla="*/ 126457 h 693503"/>
              <a:gd name="connsiteX114" fmla="*/ 627118 w 881583"/>
              <a:gd name="connsiteY114" fmla="*/ 146270 h 693503"/>
              <a:gd name="connsiteX115" fmla="*/ 626946 w 881583"/>
              <a:gd name="connsiteY115" fmla="*/ 173663 h 693503"/>
              <a:gd name="connsiteX116" fmla="*/ 626946 w 881583"/>
              <a:gd name="connsiteY116" fmla="*/ 173663 h 693503"/>
              <a:gd name="connsiteX117" fmla="*/ 134382 w 881583"/>
              <a:gd name="connsiteY117" fmla="*/ 156779 h 693503"/>
              <a:gd name="connsiteX118" fmla="*/ 255327 w 881583"/>
              <a:gd name="connsiteY118" fmla="*/ 156779 h 693503"/>
              <a:gd name="connsiteX119" fmla="*/ 255327 w 881583"/>
              <a:gd name="connsiteY119" fmla="*/ 117843 h 693503"/>
              <a:gd name="connsiteX120" fmla="*/ 162637 w 881583"/>
              <a:gd name="connsiteY120" fmla="*/ 117843 h 693503"/>
              <a:gd name="connsiteX121" fmla="*/ 142824 w 881583"/>
              <a:gd name="connsiteY121" fmla="*/ 126113 h 693503"/>
              <a:gd name="connsiteX122" fmla="*/ 134555 w 881583"/>
              <a:gd name="connsiteY122" fmla="*/ 145926 h 693503"/>
              <a:gd name="connsiteX123" fmla="*/ 134382 w 881583"/>
              <a:gd name="connsiteY123" fmla="*/ 156779 h 693503"/>
              <a:gd name="connsiteX124" fmla="*/ 255327 w 881583"/>
              <a:gd name="connsiteY124" fmla="*/ 182622 h 693503"/>
              <a:gd name="connsiteX125" fmla="*/ 134382 w 881583"/>
              <a:gd name="connsiteY125" fmla="*/ 182622 h 693503"/>
              <a:gd name="connsiteX126" fmla="*/ 134382 w 881583"/>
              <a:gd name="connsiteY126" fmla="*/ 224660 h 693503"/>
              <a:gd name="connsiteX127" fmla="*/ 152128 w 881583"/>
              <a:gd name="connsiteY127" fmla="*/ 267214 h 693503"/>
              <a:gd name="connsiteX128" fmla="*/ 194855 w 881583"/>
              <a:gd name="connsiteY128" fmla="*/ 284960 h 693503"/>
              <a:gd name="connsiteX129" fmla="*/ 237409 w 881583"/>
              <a:gd name="connsiteY129" fmla="*/ 267214 h 693503"/>
              <a:gd name="connsiteX130" fmla="*/ 255154 w 881583"/>
              <a:gd name="connsiteY130" fmla="*/ 224660 h 693503"/>
              <a:gd name="connsiteX131" fmla="*/ 255327 w 881583"/>
              <a:gd name="connsiteY131" fmla="*/ 182622 h 693503"/>
              <a:gd name="connsiteX132" fmla="*/ 255327 w 881583"/>
              <a:gd name="connsiteY132" fmla="*/ 182622 h 693503"/>
              <a:gd name="connsiteX133" fmla="*/ 501522 w 881583"/>
              <a:gd name="connsiteY133" fmla="*/ 109401 h 693503"/>
              <a:gd name="connsiteX134" fmla="*/ 423132 w 881583"/>
              <a:gd name="connsiteY134" fmla="*/ 88555 h 693503"/>
              <a:gd name="connsiteX135" fmla="*/ 380750 w 881583"/>
              <a:gd name="connsiteY135" fmla="*/ 98547 h 693503"/>
              <a:gd name="connsiteX136" fmla="*/ 380750 w 881583"/>
              <a:gd name="connsiteY136" fmla="*/ 132487 h 693503"/>
              <a:gd name="connsiteX137" fmla="*/ 398496 w 881583"/>
              <a:gd name="connsiteY137" fmla="*/ 175042 h 693503"/>
              <a:gd name="connsiteX138" fmla="*/ 441222 w 881583"/>
              <a:gd name="connsiteY138" fmla="*/ 192787 h 693503"/>
              <a:gd name="connsiteX139" fmla="*/ 483777 w 881583"/>
              <a:gd name="connsiteY139" fmla="*/ 175042 h 693503"/>
              <a:gd name="connsiteX140" fmla="*/ 501522 w 881583"/>
              <a:gd name="connsiteY140" fmla="*/ 132487 h 693503"/>
              <a:gd name="connsiteX141" fmla="*/ 501522 w 881583"/>
              <a:gd name="connsiteY141" fmla="*/ 109401 h 693503"/>
              <a:gd name="connsiteX142" fmla="*/ 501522 w 881583"/>
              <a:gd name="connsiteY142" fmla="*/ 109401 h 693503"/>
              <a:gd name="connsiteX143" fmla="*/ 380578 w 881583"/>
              <a:gd name="connsiteY143" fmla="*/ 72704 h 693503"/>
              <a:gd name="connsiteX144" fmla="*/ 416069 w 881583"/>
              <a:gd name="connsiteY144" fmla="*/ 62023 h 693503"/>
              <a:gd name="connsiteX145" fmla="*/ 434159 w 881583"/>
              <a:gd name="connsiteY145" fmla="*/ 63401 h 693503"/>
              <a:gd name="connsiteX146" fmla="*/ 501350 w 881583"/>
              <a:gd name="connsiteY146" fmla="*/ 83386 h 693503"/>
              <a:gd name="connsiteX147" fmla="*/ 501350 w 881583"/>
              <a:gd name="connsiteY147" fmla="*/ 53925 h 693503"/>
              <a:gd name="connsiteX148" fmla="*/ 493080 w 881583"/>
              <a:gd name="connsiteY148" fmla="*/ 34112 h 693503"/>
              <a:gd name="connsiteX149" fmla="*/ 473267 w 881583"/>
              <a:gd name="connsiteY149" fmla="*/ 25843 h 693503"/>
              <a:gd name="connsiteX150" fmla="*/ 408660 w 881583"/>
              <a:gd name="connsiteY150" fmla="*/ 25843 h 693503"/>
              <a:gd name="connsiteX151" fmla="*/ 388848 w 881583"/>
              <a:gd name="connsiteY151" fmla="*/ 34112 h 693503"/>
              <a:gd name="connsiteX152" fmla="*/ 380578 w 881583"/>
              <a:gd name="connsiteY152" fmla="*/ 53925 h 693503"/>
              <a:gd name="connsiteX153" fmla="*/ 380578 w 881583"/>
              <a:gd name="connsiteY153" fmla="*/ 72704 h 693503"/>
              <a:gd name="connsiteX154" fmla="*/ 623500 w 881583"/>
              <a:gd name="connsiteY154" fmla="*/ 282548 h 693503"/>
              <a:gd name="connsiteX155" fmla="*/ 588871 w 881583"/>
              <a:gd name="connsiteY155" fmla="*/ 302705 h 693503"/>
              <a:gd name="connsiteX156" fmla="*/ 576638 w 881583"/>
              <a:gd name="connsiteY156" fmla="*/ 326997 h 693503"/>
              <a:gd name="connsiteX157" fmla="*/ 576638 w 881583"/>
              <a:gd name="connsiteY157" fmla="*/ 389881 h 693503"/>
              <a:gd name="connsiteX158" fmla="*/ 644691 w 881583"/>
              <a:gd name="connsiteY158" fmla="*/ 406421 h 693503"/>
              <a:gd name="connsiteX159" fmla="*/ 662092 w 881583"/>
              <a:gd name="connsiteY159" fmla="*/ 419170 h 693503"/>
              <a:gd name="connsiteX160" fmla="*/ 663642 w 881583"/>
              <a:gd name="connsiteY160" fmla="*/ 422099 h 693503"/>
              <a:gd name="connsiteX161" fmla="*/ 797853 w 881583"/>
              <a:gd name="connsiteY161" fmla="*/ 422099 h 693503"/>
              <a:gd name="connsiteX162" fmla="*/ 797853 w 881583"/>
              <a:gd name="connsiteY162" fmla="*/ 327170 h 693503"/>
              <a:gd name="connsiteX163" fmla="*/ 785276 w 881583"/>
              <a:gd name="connsiteY163" fmla="*/ 302533 h 693503"/>
              <a:gd name="connsiteX164" fmla="*/ 750991 w 881583"/>
              <a:gd name="connsiteY164" fmla="*/ 282720 h 693503"/>
              <a:gd name="connsiteX165" fmla="*/ 748062 w 881583"/>
              <a:gd name="connsiteY165" fmla="*/ 285821 h 693503"/>
              <a:gd name="connsiteX166" fmla="*/ 687073 w 881583"/>
              <a:gd name="connsiteY166" fmla="*/ 311147 h 693503"/>
              <a:gd name="connsiteX167" fmla="*/ 626084 w 881583"/>
              <a:gd name="connsiteY167" fmla="*/ 285821 h 693503"/>
              <a:gd name="connsiteX168" fmla="*/ 623500 w 881583"/>
              <a:gd name="connsiteY168" fmla="*/ 282548 h 693503"/>
              <a:gd name="connsiteX169" fmla="*/ 623500 w 881583"/>
              <a:gd name="connsiteY169" fmla="*/ 282548 h 693503"/>
              <a:gd name="connsiteX170" fmla="*/ 377305 w 881583"/>
              <a:gd name="connsiteY170" fmla="*/ 190547 h 693503"/>
              <a:gd name="connsiteX171" fmla="*/ 343709 w 881583"/>
              <a:gd name="connsiteY171" fmla="*/ 210188 h 693503"/>
              <a:gd name="connsiteX172" fmla="*/ 331132 w 881583"/>
              <a:gd name="connsiteY172" fmla="*/ 234825 h 693503"/>
              <a:gd name="connsiteX173" fmla="*/ 331132 w 881583"/>
              <a:gd name="connsiteY173" fmla="*/ 326825 h 693503"/>
              <a:gd name="connsiteX174" fmla="*/ 331132 w 881583"/>
              <a:gd name="connsiteY174" fmla="*/ 383507 h 693503"/>
              <a:gd name="connsiteX175" fmla="*/ 354046 w 881583"/>
              <a:gd name="connsiteY175" fmla="*/ 377994 h 693503"/>
              <a:gd name="connsiteX176" fmla="*/ 416930 w 881583"/>
              <a:gd name="connsiteY176" fmla="*/ 275484 h 693503"/>
              <a:gd name="connsiteX177" fmla="*/ 434503 w 881583"/>
              <a:gd name="connsiteY177" fmla="*/ 262735 h 693503"/>
              <a:gd name="connsiteX178" fmla="*/ 465170 w 881583"/>
              <a:gd name="connsiteY178" fmla="*/ 275656 h 693503"/>
              <a:gd name="connsiteX179" fmla="*/ 528054 w 881583"/>
              <a:gd name="connsiteY179" fmla="*/ 377994 h 693503"/>
              <a:gd name="connsiteX180" fmla="*/ 550796 w 881583"/>
              <a:gd name="connsiteY180" fmla="*/ 383507 h 693503"/>
              <a:gd name="connsiteX181" fmla="*/ 550796 w 881583"/>
              <a:gd name="connsiteY181" fmla="*/ 326825 h 693503"/>
              <a:gd name="connsiteX182" fmla="*/ 550796 w 881583"/>
              <a:gd name="connsiteY182" fmla="*/ 234825 h 693503"/>
              <a:gd name="connsiteX183" fmla="*/ 538047 w 881583"/>
              <a:gd name="connsiteY183" fmla="*/ 210016 h 693503"/>
              <a:gd name="connsiteX184" fmla="*/ 504623 w 881583"/>
              <a:gd name="connsiteY184" fmla="*/ 190547 h 693503"/>
              <a:gd name="connsiteX185" fmla="*/ 440878 w 881583"/>
              <a:gd name="connsiteY185" fmla="*/ 218802 h 693503"/>
              <a:gd name="connsiteX186" fmla="*/ 377305 w 881583"/>
              <a:gd name="connsiteY186" fmla="*/ 190547 h 693503"/>
              <a:gd name="connsiteX187" fmla="*/ 377305 w 881583"/>
              <a:gd name="connsiteY187" fmla="*/ 190547 h 693503"/>
              <a:gd name="connsiteX188" fmla="*/ 662609 w 881583"/>
              <a:gd name="connsiteY188" fmla="*/ 447597 h 693503"/>
              <a:gd name="connsiteX189" fmla="*/ 659508 w 881583"/>
              <a:gd name="connsiteY189" fmla="*/ 451732 h 693503"/>
              <a:gd name="connsiteX190" fmla="*/ 637800 w 881583"/>
              <a:gd name="connsiteY190" fmla="*/ 477230 h 693503"/>
              <a:gd name="connsiteX191" fmla="*/ 619710 w 881583"/>
              <a:gd name="connsiteY191" fmla="*/ 478608 h 693503"/>
              <a:gd name="connsiteX192" fmla="*/ 618331 w 881583"/>
              <a:gd name="connsiteY192" fmla="*/ 460518 h 693503"/>
              <a:gd name="connsiteX193" fmla="*/ 640039 w 881583"/>
              <a:gd name="connsiteY193" fmla="*/ 435020 h 693503"/>
              <a:gd name="connsiteX194" fmla="*/ 640556 w 881583"/>
              <a:gd name="connsiteY194" fmla="*/ 432608 h 693503"/>
              <a:gd name="connsiteX195" fmla="*/ 638833 w 881583"/>
              <a:gd name="connsiteY195" fmla="*/ 431057 h 693503"/>
              <a:gd name="connsiteX196" fmla="*/ 517889 w 881583"/>
              <a:gd name="connsiteY196" fmla="*/ 401769 h 693503"/>
              <a:gd name="connsiteX197" fmla="*/ 508930 w 881583"/>
              <a:gd name="connsiteY197" fmla="*/ 395739 h 693503"/>
              <a:gd name="connsiteX198" fmla="*/ 443290 w 881583"/>
              <a:gd name="connsiteY198" fmla="*/ 288922 h 693503"/>
              <a:gd name="connsiteX199" fmla="*/ 441222 w 881583"/>
              <a:gd name="connsiteY199" fmla="*/ 287544 h 693503"/>
              <a:gd name="connsiteX200" fmla="*/ 439155 w 881583"/>
              <a:gd name="connsiteY200" fmla="*/ 288750 h 693503"/>
              <a:gd name="connsiteX201" fmla="*/ 373342 w 881583"/>
              <a:gd name="connsiteY201" fmla="*/ 395739 h 693503"/>
              <a:gd name="connsiteX202" fmla="*/ 365417 w 881583"/>
              <a:gd name="connsiteY202" fmla="*/ 401424 h 693503"/>
              <a:gd name="connsiteX203" fmla="*/ 244989 w 881583"/>
              <a:gd name="connsiteY203" fmla="*/ 430541 h 693503"/>
              <a:gd name="connsiteX204" fmla="*/ 241888 w 881583"/>
              <a:gd name="connsiteY204" fmla="*/ 432091 h 693503"/>
              <a:gd name="connsiteX205" fmla="*/ 242233 w 881583"/>
              <a:gd name="connsiteY205" fmla="*/ 434675 h 693503"/>
              <a:gd name="connsiteX206" fmla="*/ 323207 w 881583"/>
              <a:gd name="connsiteY206" fmla="*/ 529605 h 693503"/>
              <a:gd name="connsiteX207" fmla="*/ 326653 w 881583"/>
              <a:gd name="connsiteY207" fmla="*/ 539425 h 693503"/>
              <a:gd name="connsiteX208" fmla="*/ 317005 w 881583"/>
              <a:gd name="connsiteY208" fmla="*/ 664676 h 693503"/>
              <a:gd name="connsiteX209" fmla="*/ 317866 w 881583"/>
              <a:gd name="connsiteY209" fmla="*/ 666744 h 693503"/>
              <a:gd name="connsiteX210" fmla="*/ 320278 w 881583"/>
              <a:gd name="connsiteY210" fmla="*/ 667088 h 693503"/>
              <a:gd name="connsiteX211" fmla="*/ 436398 w 881583"/>
              <a:gd name="connsiteY211" fmla="*/ 619193 h 693503"/>
              <a:gd name="connsiteX212" fmla="*/ 446219 w 881583"/>
              <a:gd name="connsiteY212" fmla="*/ 619193 h 693503"/>
              <a:gd name="connsiteX213" fmla="*/ 560788 w 881583"/>
              <a:gd name="connsiteY213" fmla="*/ 666571 h 693503"/>
              <a:gd name="connsiteX214" fmla="*/ 565440 w 881583"/>
              <a:gd name="connsiteY214" fmla="*/ 664848 h 693503"/>
              <a:gd name="connsiteX215" fmla="*/ 555792 w 881583"/>
              <a:gd name="connsiteY215" fmla="*/ 539597 h 693503"/>
              <a:gd name="connsiteX216" fmla="*/ 558893 w 881583"/>
              <a:gd name="connsiteY216" fmla="*/ 530294 h 693503"/>
              <a:gd name="connsiteX217" fmla="*/ 580601 w 881583"/>
              <a:gd name="connsiteY217" fmla="*/ 504796 h 693503"/>
              <a:gd name="connsiteX218" fmla="*/ 598691 w 881583"/>
              <a:gd name="connsiteY218" fmla="*/ 503417 h 693503"/>
              <a:gd name="connsiteX219" fmla="*/ 600069 w 881583"/>
              <a:gd name="connsiteY219" fmla="*/ 521507 h 693503"/>
              <a:gd name="connsiteX220" fmla="*/ 581807 w 881583"/>
              <a:gd name="connsiteY220" fmla="*/ 543215 h 693503"/>
              <a:gd name="connsiteX221" fmla="*/ 584219 w 881583"/>
              <a:gd name="connsiteY221" fmla="*/ 575949 h 693503"/>
              <a:gd name="connsiteX222" fmla="*/ 844542 w 881583"/>
              <a:gd name="connsiteY222" fmla="*/ 575949 h 693503"/>
              <a:gd name="connsiteX223" fmla="*/ 805605 w 881583"/>
              <a:gd name="connsiteY223" fmla="*/ 519267 h 693503"/>
              <a:gd name="connsiteX224" fmla="*/ 805433 w 881583"/>
              <a:gd name="connsiteY224" fmla="*/ 504451 h 693503"/>
              <a:gd name="connsiteX225" fmla="*/ 844542 w 881583"/>
              <a:gd name="connsiteY225" fmla="*/ 447597 h 693503"/>
              <a:gd name="connsiteX226" fmla="*/ 662609 w 881583"/>
              <a:gd name="connsiteY226" fmla="*/ 447597 h 69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881583" h="693503">
                <a:moveTo>
                  <a:pt x="273244" y="260667"/>
                </a:moveTo>
                <a:cubicBezTo>
                  <a:pt x="285649" y="265664"/>
                  <a:pt x="296503" y="271866"/>
                  <a:pt x="305289" y="279102"/>
                </a:cubicBezTo>
                <a:lnTo>
                  <a:pt x="305289" y="234825"/>
                </a:lnTo>
                <a:cubicBezTo>
                  <a:pt x="305289" y="218630"/>
                  <a:pt x="312698" y="203986"/>
                  <a:pt x="325791" y="191409"/>
                </a:cubicBezTo>
                <a:cubicBezTo>
                  <a:pt x="335267" y="182450"/>
                  <a:pt x="347844" y="174525"/>
                  <a:pt x="362488" y="168495"/>
                </a:cubicBezTo>
                <a:cubicBezTo>
                  <a:pt x="357492" y="157469"/>
                  <a:pt x="354563" y="145409"/>
                  <a:pt x="354563" y="132487"/>
                </a:cubicBezTo>
                <a:lnTo>
                  <a:pt x="354563" y="53925"/>
                </a:lnTo>
                <a:cubicBezTo>
                  <a:pt x="354563" y="39109"/>
                  <a:pt x="360593" y="25670"/>
                  <a:pt x="370413" y="15850"/>
                </a:cubicBezTo>
                <a:cubicBezTo>
                  <a:pt x="380233" y="6030"/>
                  <a:pt x="393672" y="0"/>
                  <a:pt x="408488" y="0"/>
                </a:cubicBezTo>
                <a:lnTo>
                  <a:pt x="473095" y="0"/>
                </a:lnTo>
                <a:cubicBezTo>
                  <a:pt x="487912" y="0"/>
                  <a:pt x="501350" y="6030"/>
                  <a:pt x="511170" y="15850"/>
                </a:cubicBezTo>
                <a:cubicBezTo>
                  <a:pt x="520990" y="25670"/>
                  <a:pt x="527020" y="39109"/>
                  <a:pt x="527020" y="53925"/>
                </a:cubicBezTo>
                <a:lnTo>
                  <a:pt x="527020" y="132487"/>
                </a:lnTo>
                <a:cubicBezTo>
                  <a:pt x="527020" y="145236"/>
                  <a:pt x="524264" y="157469"/>
                  <a:pt x="519095" y="168495"/>
                </a:cubicBezTo>
                <a:cubicBezTo>
                  <a:pt x="533739" y="174525"/>
                  <a:pt x="546144" y="182278"/>
                  <a:pt x="555620" y="191064"/>
                </a:cubicBezTo>
                <a:cubicBezTo>
                  <a:pt x="568886" y="203641"/>
                  <a:pt x="576466" y="218458"/>
                  <a:pt x="576466" y="234652"/>
                </a:cubicBezTo>
                <a:lnTo>
                  <a:pt x="576466" y="278930"/>
                </a:lnTo>
                <a:cubicBezTo>
                  <a:pt x="585253" y="271694"/>
                  <a:pt x="596279" y="265491"/>
                  <a:pt x="608683" y="260323"/>
                </a:cubicBezTo>
                <a:cubicBezTo>
                  <a:pt x="603687" y="249297"/>
                  <a:pt x="600758" y="237237"/>
                  <a:pt x="600758" y="224488"/>
                </a:cubicBezTo>
                <a:lnTo>
                  <a:pt x="600758" y="145926"/>
                </a:lnTo>
                <a:cubicBezTo>
                  <a:pt x="600758" y="131109"/>
                  <a:pt x="606788" y="117671"/>
                  <a:pt x="616609" y="107851"/>
                </a:cubicBezTo>
                <a:cubicBezTo>
                  <a:pt x="626429" y="98030"/>
                  <a:pt x="639867" y="92000"/>
                  <a:pt x="654684" y="92000"/>
                </a:cubicBezTo>
                <a:lnTo>
                  <a:pt x="719291" y="92000"/>
                </a:lnTo>
                <a:cubicBezTo>
                  <a:pt x="734107" y="92000"/>
                  <a:pt x="747718" y="98030"/>
                  <a:pt x="757366" y="107851"/>
                </a:cubicBezTo>
                <a:cubicBezTo>
                  <a:pt x="767186" y="117671"/>
                  <a:pt x="773216" y="131109"/>
                  <a:pt x="773216" y="145926"/>
                </a:cubicBezTo>
                <a:lnTo>
                  <a:pt x="773216" y="224488"/>
                </a:lnTo>
                <a:cubicBezTo>
                  <a:pt x="773216" y="237237"/>
                  <a:pt x="770459" y="249469"/>
                  <a:pt x="765463" y="260323"/>
                </a:cubicBezTo>
                <a:cubicBezTo>
                  <a:pt x="780452" y="266525"/>
                  <a:pt x="793201" y="274450"/>
                  <a:pt x="802849" y="283581"/>
                </a:cubicBezTo>
                <a:cubicBezTo>
                  <a:pt x="815943" y="295986"/>
                  <a:pt x="823351" y="310802"/>
                  <a:pt x="823351" y="326825"/>
                </a:cubicBezTo>
                <a:lnTo>
                  <a:pt x="823351" y="421754"/>
                </a:lnTo>
                <a:lnTo>
                  <a:pt x="868662" y="421754"/>
                </a:lnTo>
                <a:cubicBezTo>
                  <a:pt x="875725" y="421754"/>
                  <a:pt x="881583" y="427612"/>
                  <a:pt x="881583" y="434675"/>
                </a:cubicBezTo>
                <a:cubicBezTo>
                  <a:pt x="881583" y="437777"/>
                  <a:pt x="880549" y="440533"/>
                  <a:pt x="878654" y="442773"/>
                </a:cubicBezTo>
                <a:lnTo>
                  <a:pt x="831276" y="511687"/>
                </a:lnTo>
                <a:lnTo>
                  <a:pt x="879171" y="581462"/>
                </a:lnTo>
                <a:cubicBezTo>
                  <a:pt x="883306" y="587320"/>
                  <a:pt x="881755" y="595418"/>
                  <a:pt x="875898" y="599380"/>
                </a:cubicBezTo>
                <a:cubicBezTo>
                  <a:pt x="873658" y="600931"/>
                  <a:pt x="871074" y="601620"/>
                  <a:pt x="868490" y="601620"/>
                </a:cubicBezTo>
                <a:lnTo>
                  <a:pt x="586286" y="601620"/>
                </a:lnTo>
                <a:lnTo>
                  <a:pt x="591110" y="663126"/>
                </a:lnTo>
                <a:cubicBezTo>
                  <a:pt x="591627" y="670878"/>
                  <a:pt x="589043" y="678114"/>
                  <a:pt x="584391" y="683628"/>
                </a:cubicBezTo>
                <a:cubicBezTo>
                  <a:pt x="576122" y="693276"/>
                  <a:pt x="562339" y="696204"/>
                  <a:pt x="550796" y="690691"/>
                </a:cubicBezTo>
                <a:lnTo>
                  <a:pt x="441050" y="645552"/>
                </a:lnTo>
                <a:lnTo>
                  <a:pt x="329926" y="691380"/>
                </a:lnTo>
                <a:cubicBezTo>
                  <a:pt x="318211" y="696204"/>
                  <a:pt x="304772" y="692586"/>
                  <a:pt x="297020" y="682766"/>
                </a:cubicBezTo>
                <a:cubicBezTo>
                  <a:pt x="292712" y="677253"/>
                  <a:pt x="290645" y="670189"/>
                  <a:pt x="290990" y="663298"/>
                </a:cubicBezTo>
                <a:lnTo>
                  <a:pt x="295814" y="601792"/>
                </a:lnTo>
                <a:lnTo>
                  <a:pt x="203296" y="601792"/>
                </a:lnTo>
                <a:cubicBezTo>
                  <a:pt x="196233" y="601792"/>
                  <a:pt x="190375" y="596107"/>
                  <a:pt x="190375" y="588871"/>
                </a:cubicBezTo>
                <a:cubicBezTo>
                  <a:pt x="190375" y="581807"/>
                  <a:pt x="196061" y="575949"/>
                  <a:pt x="203296" y="575949"/>
                </a:cubicBezTo>
                <a:lnTo>
                  <a:pt x="297709" y="575949"/>
                </a:lnTo>
                <a:lnTo>
                  <a:pt x="300293" y="543215"/>
                </a:lnTo>
                <a:lnTo>
                  <a:pt x="222937" y="452421"/>
                </a:lnTo>
                <a:cubicBezTo>
                  <a:pt x="221559" y="451043"/>
                  <a:pt x="220353" y="449147"/>
                  <a:pt x="219319" y="447597"/>
                </a:cubicBezTo>
                <a:lnTo>
                  <a:pt x="37386" y="447597"/>
                </a:lnTo>
                <a:lnTo>
                  <a:pt x="76322" y="504279"/>
                </a:lnTo>
                <a:cubicBezTo>
                  <a:pt x="79423" y="508586"/>
                  <a:pt x="79596" y="514443"/>
                  <a:pt x="76495" y="519095"/>
                </a:cubicBezTo>
                <a:lnTo>
                  <a:pt x="37386" y="575949"/>
                </a:lnTo>
                <a:lnTo>
                  <a:pt x="144892" y="575949"/>
                </a:lnTo>
                <a:cubicBezTo>
                  <a:pt x="151956" y="575949"/>
                  <a:pt x="157813" y="581807"/>
                  <a:pt x="157813" y="588871"/>
                </a:cubicBezTo>
                <a:cubicBezTo>
                  <a:pt x="157813" y="595934"/>
                  <a:pt x="152128" y="601792"/>
                  <a:pt x="144892" y="601792"/>
                </a:cubicBezTo>
                <a:lnTo>
                  <a:pt x="12921" y="601792"/>
                </a:lnTo>
                <a:cubicBezTo>
                  <a:pt x="5858" y="601792"/>
                  <a:pt x="0" y="596107"/>
                  <a:pt x="0" y="588871"/>
                </a:cubicBezTo>
                <a:cubicBezTo>
                  <a:pt x="0" y="585770"/>
                  <a:pt x="1034" y="583013"/>
                  <a:pt x="2929" y="580773"/>
                </a:cubicBezTo>
                <a:lnTo>
                  <a:pt x="50307" y="511859"/>
                </a:lnTo>
                <a:lnTo>
                  <a:pt x="2412" y="442084"/>
                </a:lnTo>
                <a:cubicBezTo>
                  <a:pt x="-3790" y="433125"/>
                  <a:pt x="2929" y="421754"/>
                  <a:pt x="13438" y="421754"/>
                </a:cubicBezTo>
                <a:lnTo>
                  <a:pt x="58577" y="421754"/>
                </a:lnTo>
                <a:lnTo>
                  <a:pt x="58577" y="356113"/>
                </a:lnTo>
                <a:cubicBezTo>
                  <a:pt x="58577" y="349050"/>
                  <a:pt x="64262" y="343192"/>
                  <a:pt x="71498" y="343192"/>
                </a:cubicBezTo>
                <a:cubicBezTo>
                  <a:pt x="78734" y="343192"/>
                  <a:pt x="84420" y="349050"/>
                  <a:pt x="84420" y="356113"/>
                </a:cubicBezTo>
                <a:lnTo>
                  <a:pt x="84420" y="421754"/>
                </a:lnTo>
                <a:lnTo>
                  <a:pt x="218285" y="421754"/>
                </a:lnTo>
                <a:cubicBezTo>
                  <a:pt x="219836" y="418308"/>
                  <a:pt x="223282" y="413657"/>
                  <a:pt x="226555" y="411245"/>
                </a:cubicBezTo>
                <a:cubicBezTo>
                  <a:pt x="230173" y="408488"/>
                  <a:pt x="234480" y="406765"/>
                  <a:pt x="238787" y="405732"/>
                </a:cubicBezTo>
                <a:lnTo>
                  <a:pt x="305289" y="389709"/>
                </a:lnTo>
                <a:lnTo>
                  <a:pt x="305289" y="326825"/>
                </a:lnTo>
                <a:cubicBezTo>
                  <a:pt x="305289" y="318211"/>
                  <a:pt x="300638" y="309596"/>
                  <a:pt x="292540" y="302016"/>
                </a:cubicBezTo>
                <a:cubicBezTo>
                  <a:pt x="284271" y="294263"/>
                  <a:pt x="272727" y="287544"/>
                  <a:pt x="258600" y="282375"/>
                </a:cubicBezTo>
                <a:cubicBezTo>
                  <a:pt x="242233" y="300465"/>
                  <a:pt x="219147" y="310802"/>
                  <a:pt x="194855" y="310802"/>
                </a:cubicBezTo>
                <a:cubicBezTo>
                  <a:pt x="170562" y="310802"/>
                  <a:pt x="147304" y="300465"/>
                  <a:pt x="130937" y="282375"/>
                </a:cubicBezTo>
                <a:cubicBezTo>
                  <a:pt x="116982" y="287372"/>
                  <a:pt x="101304" y="295641"/>
                  <a:pt x="92000" y="307529"/>
                </a:cubicBezTo>
                <a:cubicBezTo>
                  <a:pt x="87521" y="313042"/>
                  <a:pt x="79423" y="313904"/>
                  <a:pt x="73910" y="309424"/>
                </a:cubicBezTo>
                <a:cubicBezTo>
                  <a:pt x="68397" y="304945"/>
                  <a:pt x="67536" y="296847"/>
                  <a:pt x="71843" y="291334"/>
                </a:cubicBezTo>
                <a:cubicBezTo>
                  <a:pt x="83214" y="277207"/>
                  <a:pt x="99753" y="267214"/>
                  <a:pt x="116465" y="260323"/>
                </a:cubicBezTo>
                <a:cubicBezTo>
                  <a:pt x="111468" y="249297"/>
                  <a:pt x="108540" y="237237"/>
                  <a:pt x="108540" y="224488"/>
                </a:cubicBezTo>
                <a:lnTo>
                  <a:pt x="108540" y="169529"/>
                </a:lnTo>
                <a:lnTo>
                  <a:pt x="108540" y="145926"/>
                </a:lnTo>
                <a:cubicBezTo>
                  <a:pt x="108540" y="131109"/>
                  <a:pt x="114570" y="117671"/>
                  <a:pt x="124390" y="107851"/>
                </a:cubicBezTo>
                <a:cubicBezTo>
                  <a:pt x="134210" y="98030"/>
                  <a:pt x="147648" y="92000"/>
                  <a:pt x="162465" y="92000"/>
                </a:cubicBezTo>
                <a:lnTo>
                  <a:pt x="268076" y="92000"/>
                </a:lnTo>
                <a:cubicBezTo>
                  <a:pt x="275139" y="92000"/>
                  <a:pt x="280997" y="97858"/>
                  <a:pt x="280997" y="104922"/>
                </a:cubicBezTo>
                <a:lnTo>
                  <a:pt x="280997" y="169701"/>
                </a:lnTo>
                <a:lnTo>
                  <a:pt x="280997" y="224660"/>
                </a:lnTo>
                <a:cubicBezTo>
                  <a:pt x="281169" y="237409"/>
                  <a:pt x="278241" y="249641"/>
                  <a:pt x="273244" y="260667"/>
                </a:cubicBezTo>
                <a:lnTo>
                  <a:pt x="273244" y="260667"/>
                </a:lnTo>
                <a:close/>
                <a:moveTo>
                  <a:pt x="747890" y="203469"/>
                </a:moveTo>
                <a:lnTo>
                  <a:pt x="674841" y="178832"/>
                </a:lnTo>
                <a:lnTo>
                  <a:pt x="626946" y="202263"/>
                </a:lnTo>
                <a:lnTo>
                  <a:pt x="626946" y="224660"/>
                </a:lnTo>
                <a:cubicBezTo>
                  <a:pt x="626946" y="241199"/>
                  <a:pt x="633665" y="256360"/>
                  <a:pt x="644691" y="267214"/>
                </a:cubicBezTo>
                <a:cubicBezTo>
                  <a:pt x="655717" y="278241"/>
                  <a:pt x="670706" y="284960"/>
                  <a:pt x="687418" y="284960"/>
                </a:cubicBezTo>
                <a:cubicBezTo>
                  <a:pt x="703957" y="284960"/>
                  <a:pt x="719118" y="278241"/>
                  <a:pt x="729972" y="267214"/>
                </a:cubicBezTo>
                <a:cubicBezTo>
                  <a:pt x="740998" y="256188"/>
                  <a:pt x="747718" y="241199"/>
                  <a:pt x="747718" y="224660"/>
                </a:cubicBezTo>
                <a:lnTo>
                  <a:pt x="747890" y="203469"/>
                </a:lnTo>
                <a:lnTo>
                  <a:pt x="747890" y="203469"/>
                </a:lnTo>
                <a:close/>
                <a:moveTo>
                  <a:pt x="626946" y="173663"/>
                </a:moveTo>
                <a:lnTo>
                  <a:pt x="667605" y="153851"/>
                </a:lnTo>
                <a:cubicBezTo>
                  <a:pt x="670706" y="152128"/>
                  <a:pt x="674496" y="151611"/>
                  <a:pt x="678114" y="152817"/>
                </a:cubicBezTo>
                <a:lnTo>
                  <a:pt x="747890" y="176420"/>
                </a:lnTo>
                <a:lnTo>
                  <a:pt x="747890" y="146270"/>
                </a:lnTo>
                <a:cubicBezTo>
                  <a:pt x="747890" y="138517"/>
                  <a:pt x="744789" y="131454"/>
                  <a:pt x="739620" y="126457"/>
                </a:cubicBezTo>
                <a:cubicBezTo>
                  <a:pt x="734452" y="121289"/>
                  <a:pt x="727388" y="118188"/>
                  <a:pt x="719807" y="118188"/>
                </a:cubicBezTo>
                <a:lnTo>
                  <a:pt x="655200" y="118188"/>
                </a:lnTo>
                <a:cubicBezTo>
                  <a:pt x="647448" y="118188"/>
                  <a:pt x="640384" y="121289"/>
                  <a:pt x="635388" y="126457"/>
                </a:cubicBezTo>
                <a:cubicBezTo>
                  <a:pt x="630219" y="131454"/>
                  <a:pt x="627118" y="138517"/>
                  <a:pt x="627118" y="146270"/>
                </a:cubicBezTo>
                <a:lnTo>
                  <a:pt x="626946" y="173663"/>
                </a:lnTo>
                <a:lnTo>
                  <a:pt x="626946" y="173663"/>
                </a:lnTo>
                <a:close/>
                <a:moveTo>
                  <a:pt x="134382" y="156779"/>
                </a:moveTo>
                <a:lnTo>
                  <a:pt x="255327" y="156779"/>
                </a:lnTo>
                <a:lnTo>
                  <a:pt x="255327" y="117843"/>
                </a:lnTo>
                <a:lnTo>
                  <a:pt x="162637" y="117843"/>
                </a:lnTo>
                <a:cubicBezTo>
                  <a:pt x="154884" y="117843"/>
                  <a:pt x="147821" y="120944"/>
                  <a:pt x="142824" y="126113"/>
                </a:cubicBezTo>
                <a:cubicBezTo>
                  <a:pt x="137656" y="131109"/>
                  <a:pt x="134555" y="138173"/>
                  <a:pt x="134555" y="145926"/>
                </a:cubicBezTo>
                <a:lnTo>
                  <a:pt x="134382" y="156779"/>
                </a:lnTo>
                <a:close/>
                <a:moveTo>
                  <a:pt x="255327" y="182622"/>
                </a:moveTo>
                <a:lnTo>
                  <a:pt x="134382" y="182622"/>
                </a:lnTo>
                <a:lnTo>
                  <a:pt x="134382" y="224660"/>
                </a:lnTo>
                <a:cubicBezTo>
                  <a:pt x="134382" y="241199"/>
                  <a:pt x="141274" y="256360"/>
                  <a:pt x="152128" y="267214"/>
                </a:cubicBezTo>
                <a:cubicBezTo>
                  <a:pt x="163154" y="278241"/>
                  <a:pt x="178143" y="284960"/>
                  <a:pt x="194855" y="284960"/>
                </a:cubicBezTo>
                <a:cubicBezTo>
                  <a:pt x="211566" y="284960"/>
                  <a:pt x="226555" y="278241"/>
                  <a:pt x="237409" y="267214"/>
                </a:cubicBezTo>
                <a:cubicBezTo>
                  <a:pt x="248435" y="256188"/>
                  <a:pt x="255154" y="241199"/>
                  <a:pt x="255154" y="224660"/>
                </a:cubicBezTo>
                <a:lnTo>
                  <a:pt x="255327" y="182622"/>
                </a:lnTo>
                <a:lnTo>
                  <a:pt x="255327" y="182622"/>
                </a:lnTo>
                <a:close/>
                <a:moveTo>
                  <a:pt x="501522" y="109401"/>
                </a:moveTo>
                <a:cubicBezTo>
                  <a:pt x="482054" y="112330"/>
                  <a:pt x="449837" y="112330"/>
                  <a:pt x="423132" y="88555"/>
                </a:cubicBezTo>
                <a:cubicBezTo>
                  <a:pt x="413829" y="94068"/>
                  <a:pt x="398840" y="100270"/>
                  <a:pt x="380750" y="98547"/>
                </a:cubicBezTo>
                <a:lnTo>
                  <a:pt x="380750" y="132487"/>
                </a:lnTo>
                <a:cubicBezTo>
                  <a:pt x="380750" y="149027"/>
                  <a:pt x="387642" y="164188"/>
                  <a:pt x="398496" y="175042"/>
                </a:cubicBezTo>
                <a:cubicBezTo>
                  <a:pt x="409522" y="186068"/>
                  <a:pt x="424511" y="192787"/>
                  <a:pt x="441222" y="192787"/>
                </a:cubicBezTo>
                <a:cubicBezTo>
                  <a:pt x="457762" y="192787"/>
                  <a:pt x="472923" y="186068"/>
                  <a:pt x="483777" y="175042"/>
                </a:cubicBezTo>
                <a:cubicBezTo>
                  <a:pt x="494803" y="164015"/>
                  <a:pt x="501522" y="149027"/>
                  <a:pt x="501522" y="132487"/>
                </a:cubicBezTo>
                <a:lnTo>
                  <a:pt x="501522" y="109401"/>
                </a:lnTo>
                <a:lnTo>
                  <a:pt x="501522" y="109401"/>
                </a:lnTo>
                <a:close/>
                <a:moveTo>
                  <a:pt x="380578" y="72704"/>
                </a:moveTo>
                <a:cubicBezTo>
                  <a:pt x="392982" y="74599"/>
                  <a:pt x="406765" y="70465"/>
                  <a:pt x="416069" y="62023"/>
                </a:cubicBezTo>
                <a:cubicBezTo>
                  <a:pt x="421410" y="57371"/>
                  <a:pt x="429507" y="57888"/>
                  <a:pt x="434159" y="63401"/>
                </a:cubicBezTo>
                <a:cubicBezTo>
                  <a:pt x="456039" y="88727"/>
                  <a:pt x="486533" y="86487"/>
                  <a:pt x="501350" y="83386"/>
                </a:cubicBezTo>
                <a:lnTo>
                  <a:pt x="501350" y="53925"/>
                </a:lnTo>
                <a:cubicBezTo>
                  <a:pt x="501350" y="46172"/>
                  <a:pt x="498249" y="39109"/>
                  <a:pt x="493080" y="34112"/>
                </a:cubicBezTo>
                <a:cubicBezTo>
                  <a:pt x="488084" y="28944"/>
                  <a:pt x="481020" y="25843"/>
                  <a:pt x="473267" y="25843"/>
                </a:cubicBezTo>
                <a:lnTo>
                  <a:pt x="408660" y="25843"/>
                </a:lnTo>
                <a:cubicBezTo>
                  <a:pt x="400908" y="25843"/>
                  <a:pt x="393844" y="28944"/>
                  <a:pt x="388848" y="34112"/>
                </a:cubicBezTo>
                <a:cubicBezTo>
                  <a:pt x="383679" y="39109"/>
                  <a:pt x="380578" y="46172"/>
                  <a:pt x="380578" y="53925"/>
                </a:cubicBezTo>
                <a:lnTo>
                  <a:pt x="380578" y="72704"/>
                </a:lnTo>
                <a:close/>
                <a:moveTo>
                  <a:pt x="623500" y="282548"/>
                </a:moveTo>
                <a:cubicBezTo>
                  <a:pt x="609200" y="287716"/>
                  <a:pt x="597313" y="294780"/>
                  <a:pt x="588871" y="302705"/>
                </a:cubicBezTo>
                <a:cubicBezTo>
                  <a:pt x="581118" y="310113"/>
                  <a:pt x="576638" y="318555"/>
                  <a:pt x="576638" y="326997"/>
                </a:cubicBezTo>
                <a:lnTo>
                  <a:pt x="576638" y="389881"/>
                </a:lnTo>
                <a:lnTo>
                  <a:pt x="644691" y="406421"/>
                </a:lnTo>
                <a:cubicBezTo>
                  <a:pt x="652272" y="408144"/>
                  <a:pt x="658302" y="412968"/>
                  <a:pt x="662092" y="419170"/>
                </a:cubicBezTo>
                <a:cubicBezTo>
                  <a:pt x="662609" y="420031"/>
                  <a:pt x="663298" y="421065"/>
                  <a:pt x="663642" y="422099"/>
                </a:cubicBezTo>
                <a:lnTo>
                  <a:pt x="797853" y="422099"/>
                </a:lnTo>
                <a:lnTo>
                  <a:pt x="797853" y="327170"/>
                </a:lnTo>
                <a:cubicBezTo>
                  <a:pt x="797853" y="318555"/>
                  <a:pt x="793373" y="310113"/>
                  <a:pt x="785276" y="302533"/>
                </a:cubicBezTo>
                <a:cubicBezTo>
                  <a:pt x="777006" y="294608"/>
                  <a:pt x="765291" y="287889"/>
                  <a:pt x="750991" y="282720"/>
                </a:cubicBezTo>
                <a:cubicBezTo>
                  <a:pt x="750130" y="283754"/>
                  <a:pt x="749096" y="284787"/>
                  <a:pt x="748062" y="285821"/>
                </a:cubicBezTo>
                <a:cubicBezTo>
                  <a:pt x="732384" y="301499"/>
                  <a:pt x="710849" y="311147"/>
                  <a:pt x="687073" y="311147"/>
                </a:cubicBezTo>
                <a:cubicBezTo>
                  <a:pt x="663298" y="311147"/>
                  <a:pt x="641762" y="301499"/>
                  <a:pt x="626084" y="285821"/>
                </a:cubicBezTo>
                <a:cubicBezTo>
                  <a:pt x="625395" y="284615"/>
                  <a:pt x="624534" y="283581"/>
                  <a:pt x="623500" y="282548"/>
                </a:cubicBezTo>
                <a:lnTo>
                  <a:pt x="623500" y="282548"/>
                </a:lnTo>
                <a:close/>
                <a:moveTo>
                  <a:pt x="377305" y="190547"/>
                </a:moveTo>
                <a:cubicBezTo>
                  <a:pt x="363349" y="195716"/>
                  <a:pt x="351806" y="202435"/>
                  <a:pt x="343709" y="210188"/>
                </a:cubicBezTo>
                <a:cubicBezTo>
                  <a:pt x="335784" y="217768"/>
                  <a:pt x="331132" y="226210"/>
                  <a:pt x="331132" y="234825"/>
                </a:cubicBezTo>
                <a:lnTo>
                  <a:pt x="331132" y="326825"/>
                </a:lnTo>
                <a:lnTo>
                  <a:pt x="331132" y="383507"/>
                </a:lnTo>
                <a:lnTo>
                  <a:pt x="354046" y="377994"/>
                </a:lnTo>
                <a:lnTo>
                  <a:pt x="416930" y="275484"/>
                </a:lnTo>
                <a:cubicBezTo>
                  <a:pt x="421065" y="268765"/>
                  <a:pt x="427439" y="264458"/>
                  <a:pt x="434503" y="262735"/>
                </a:cubicBezTo>
                <a:cubicBezTo>
                  <a:pt x="446391" y="259978"/>
                  <a:pt x="458968" y="265147"/>
                  <a:pt x="465170" y="275656"/>
                </a:cubicBezTo>
                <a:lnTo>
                  <a:pt x="528054" y="377994"/>
                </a:lnTo>
                <a:lnTo>
                  <a:pt x="550796" y="383507"/>
                </a:lnTo>
                <a:lnTo>
                  <a:pt x="550796" y="326825"/>
                </a:lnTo>
                <a:lnTo>
                  <a:pt x="550796" y="234825"/>
                </a:lnTo>
                <a:cubicBezTo>
                  <a:pt x="550796" y="226038"/>
                  <a:pt x="546144" y="217596"/>
                  <a:pt x="538047" y="210016"/>
                </a:cubicBezTo>
                <a:cubicBezTo>
                  <a:pt x="529949" y="202263"/>
                  <a:pt x="518406" y="195716"/>
                  <a:pt x="504623" y="190547"/>
                </a:cubicBezTo>
                <a:cubicBezTo>
                  <a:pt x="488256" y="208637"/>
                  <a:pt x="465342" y="218802"/>
                  <a:pt x="440878" y="218802"/>
                </a:cubicBezTo>
                <a:cubicBezTo>
                  <a:pt x="416413" y="218802"/>
                  <a:pt x="393672" y="208637"/>
                  <a:pt x="377305" y="190547"/>
                </a:cubicBezTo>
                <a:lnTo>
                  <a:pt x="377305" y="190547"/>
                </a:lnTo>
                <a:close/>
                <a:moveTo>
                  <a:pt x="662609" y="447597"/>
                </a:moveTo>
                <a:cubicBezTo>
                  <a:pt x="661747" y="449147"/>
                  <a:pt x="660714" y="450526"/>
                  <a:pt x="659508" y="451732"/>
                </a:cubicBezTo>
                <a:lnTo>
                  <a:pt x="637800" y="477230"/>
                </a:lnTo>
                <a:cubicBezTo>
                  <a:pt x="633148" y="482571"/>
                  <a:pt x="625051" y="483260"/>
                  <a:pt x="619710" y="478608"/>
                </a:cubicBezTo>
                <a:cubicBezTo>
                  <a:pt x="614369" y="473956"/>
                  <a:pt x="613680" y="465859"/>
                  <a:pt x="618331" y="460518"/>
                </a:cubicBezTo>
                <a:lnTo>
                  <a:pt x="640039" y="435020"/>
                </a:lnTo>
                <a:cubicBezTo>
                  <a:pt x="640556" y="434331"/>
                  <a:pt x="640729" y="433469"/>
                  <a:pt x="640556" y="432608"/>
                </a:cubicBezTo>
                <a:cubicBezTo>
                  <a:pt x="640384" y="431747"/>
                  <a:pt x="639695" y="431230"/>
                  <a:pt x="638833" y="431057"/>
                </a:cubicBezTo>
                <a:cubicBezTo>
                  <a:pt x="598519" y="421409"/>
                  <a:pt x="558204" y="411589"/>
                  <a:pt x="517889" y="401769"/>
                </a:cubicBezTo>
                <a:cubicBezTo>
                  <a:pt x="514271" y="401252"/>
                  <a:pt x="510998" y="399185"/>
                  <a:pt x="508930" y="395739"/>
                </a:cubicBezTo>
                <a:lnTo>
                  <a:pt x="443290" y="288922"/>
                </a:lnTo>
                <a:cubicBezTo>
                  <a:pt x="442773" y="288061"/>
                  <a:pt x="442256" y="287544"/>
                  <a:pt x="441222" y="287544"/>
                </a:cubicBezTo>
                <a:cubicBezTo>
                  <a:pt x="440361" y="287544"/>
                  <a:pt x="439672" y="287889"/>
                  <a:pt x="439155" y="288750"/>
                </a:cubicBezTo>
                <a:lnTo>
                  <a:pt x="373342" y="395739"/>
                </a:lnTo>
                <a:cubicBezTo>
                  <a:pt x="371619" y="398496"/>
                  <a:pt x="368863" y="400735"/>
                  <a:pt x="365417" y="401424"/>
                </a:cubicBezTo>
                <a:cubicBezTo>
                  <a:pt x="325274" y="411072"/>
                  <a:pt x="285132" y="420720"/>
                  <a:pt x="244989" y="430541"/>
                </a:cubicBezTo>
                <a:cubicBezTo>
                  <a:pt x="243784" y="430885"/>
                  <a:pt x="242578" y="430885"/>
                  <a:pt x="241888" y="432091"/>
                </a:cubicBezTo>
                <a:cubicBezTo>
                  <a:pt x="241372" y="432953"/>
                  <a:pt x="241544" y="433986"/>
                  <a:pt x="242233" y="434675"/>
                </a:cubicBezTo>
                <a:lnTo>
                  <a:pt x="323207" y="529605"/>
                </a:lnTo>
                <a:cubicBezTo>
                  <a:pt x="325619" y="532189"/>
                  <a:pt x="326997" y="535635"/>
                  <a:pt x="326653" y="539425"/>
                </a:cubicBezTo>
                <a:cubicBezTo>
                  <a:pt x="323379" y="581118"/>
                  <a:pt x="320278" y="622811"/>
                  <a:pt x="317005" y="664676"/>
                </a:cubicBezTo>
                <a:cubicBezTo>
                  <a:pt x="317005" y="665365"/>
                  <a:pt x="317349" y="666227"/>
                  <a:pt x="317866" y="666744"/>
                </a:cubicBezTo>
                <a:cubicBezTo>
                  <a:pt x="318555" y="667260"/>
                  <a:pt x="319589" y="667433"/>
                  <a:pt x="320278" y="667088"/>
                </a:cubicBezTo>
                <a:lnTo>
                  <a:pt x="436398" y="619193"/>
                </a:lnTo>
                <a:cubicBezTo>
                  <a:pt x="439499" y="617987"/>
                  <a:pt x="442945" y="617815"/>
                  <a:pt x="446219" y="619193"/>
                </a:cubicBezTo>
                <a:lnTo>
                  <a:pt x="560788" y="666571"/>
                </a:lnTo>
                <a:cubicBezTo>
                  <a:pt x="562683" y="667260"/>
                  <a:pt x="565784" y="668122"/>
                  <a:pt x="565440" y="664848"/>
                </a:cubicBezTo>
                <a:cubicBezTo>
                  <a:pt x="562166" y="623155"/>
                  <a:pt x="558893" y="581290"/>
                  <a:pt x="555792" y="539597"/>
                </a:cubicBezTo>
                <a:cubicBezTo>
                  <a:pt x="555620" y="536324"/>
                  <a:pt x="556653" y="532878"/>
                  <a:pt x="558893" y="530294"/>
                </a:cubicBezTo>
                <a:lnTo>
                  <a:pt x="580601" y="504796"/>
                </a:lnTo>
                <a:cubicBezTo>
                  <a:pt x="585253" y="499455"/>
                  <a:pt x="593350" y="498766"/>
                  <a:pt x="598691" y="503417"/>
                </a:cubicBezTo>
                <a:cubicBezTo>
                  <a:pt x="604032" y="508069"/>
                  <a:pt x="604721" y="516166"/>
                  <a:pt x="600069" y="521507"/>
                </a:cubicBezTo>
                <a:lnTo>
                  <a:pt x="581807" y="543215"/>
                </a:lnTo>
                <a:lnTo>
                  <a:pt x="584219" y="575949"/>
                </a:lnTo>
                <a:lnTo>
                  <a:pt x="844542" y="575949"/>
                </a:lnTo>
                <a:lnTo>
                  <a:pt x="805605" y="519267"/>
                </a:lnTo>
                <a:cubicBezTo>
                  <a:pt x="802504" y="514960"/>
                  <a:pt x="802332" y="509103"/>
                  <a:pt x="805433" y="504451"/>
                </a:cubicBezTo>
                <a:lnTo>
                  <a:pt x="844542" y="447597"/>
                </a:lnTo>
                <a:lnTo>
                  <a:pt x="662609" y="447597"/>
                </a:ln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图形 2"/>
          <p:cNvSpPr/>
          <p:nvPr>
            <p:custDataLst>
              <p:tags r:id="rId18"/>
            </p:custDataLst>
          </p:nvPr>
        </p:nvSpPr>
        <p:spPr>
          <a:xfrm>
            <a:off x="1385477" y="2440770"/>
            <a:ext cx="646523" cy="661453"/>
          </a:xfrm>
          <a:custGeom>
            <a:avLst/>
            <a:gdLst>
              <a:gd name="connsiteX0" fmla="*/ 628307 w 1006013"/>
              <a:gd name="connsiteY0" fmla="*/ 514572 h 1029247"/>
              <a:gd name="connsiteX1" fmla="*/ 501726 w 1006013"/>
              <a:gd name="connsiteY1" fmla="*/ 385074 h 1029247"/>
              <a:gd name="connsiteX2" fmla="*/ 375146 w 1006013"/>
              <a:gd name="connsiteY2" fmla="*/ 514572 h 1029247"/>
              <a:gd name="connsiteX3" fmla="*/ 501726 w 1006013"/>
              <a:gd name="connsiteY3" fmla="*/ 644067 h 1029247"/>
              <a:gd name="connsiteX4" fmla="*/ 628307 w 1006013"/>
              <a:gd name="connsiteY4" fmla="*/ 514572 h 1029247"/>
              <a:gd name="connsiteX5" fmla="*/ 501726 w 1006013"/>
              <a:gd name="connsiteY5" fmla="*/ 593430 h 1029247"/>
              <a:gd name="connsiteX6" fmla="*/ 424728 w 1006013"/>
              <a:gd name="connsiteY6" fmla="*/ 514572 h 1029247"/>
              <a:gd name="connsiteX7" fmla="*/ 501726 w 1006013"/>
              <a:gd name="connsiteY7" fmla="*/ 435713 h 1029247"/>
              <a:gd name="connsiteX8" fmla="*/ 578954 w 1006013"/>
              <a:gd name="connsiteY8" fmla="*/ 514572 h 1029247"/>
              <a:gd name="connsiteX9" fmla="*/ 501726 w 1006013"/>
              <a:gd name="connsiteY9" fmla="*/ 593430 h 1029247"/>
              <a:gd name="connsiteX10" fmla="*/ 318482 w 1006013"/>
              <a:gd name="connsiteY10" fmla="*/ 489253 h 1029247"/>
              <a:gd name="connsiteX11" fmla="*/ 293807 w 1006013"/>
              <a:gd name="connsiteY11" fmla="*/ 514572 h 1029247"/>
              <a:gd name="connsiteX12" fmla="*/ 318482 w 1006013"/>
              <a:gd name="connsiteY12" fmla="*/ 539890 h 1029247"/>
              <a:gd name="connsiteX13" fmla="*/ 343157 w 1006013"/>
              <a:gd name="connsiteY13" fmla="*/ 514572 h 1029247"/>
              <a:gd name="connsiteX14" fmla="*/ 318482 w 1006013"/>
              <a:gd name="connsiteY14" fmla="*/ 489253 h 1029247"/>
              <a:gd name="connsiteX15" fmla="*/ 212694 w 1006013"/>
              <a:gd name="connsiteY15" fmla="*/ 514572 h 1029247"/>
              <a:gd name="connsiteX16" fmla="*/ 237369 w 1006013"/>
              <a:gd name="connsiteY16" fmla="*/ 539890 h 1029247"/>
              <a:gd name="connsiteX17" fmla="*/ 262276 w 1006013"/>
              <a:gd name="connsiteY17" fmla="*/ 514572 h 1029247"/>
              <a:gd name="connsiteX18" fmla="*/ 237369 w 1006013"/>
              <a:gd name="connsiteY18" fmla="*/ 489253 h 1029247"/>
              <a:gd name="connsiteX19" fmla="*/ 212694 w 1006013"/>
              <a:gd name="connsiteY19" fmla="*/ 514572 h 1029247"/>
              <a:gd name="connsiteX20" fmla="*/ 181163 w 1006013"/>
              <a:gd name="connsiteY20" fmla="*/ 514572 h 1029247"/>
              <a:gd name="connsiteX21" fmla="*/ 89770 w 1006013"/>
              <a:gd name="connsiteY21" fmla="*/ 421140 h 1029247"/>
              <a:gd name="connsiteX22" fmla="*/ -1166 w 1006013"/>
              <a:gd name="connsiteY22" fmla="*/ 514572 h 1029247"/>
              <a:gd name="connsiteX23" fmla="*/ 89999 w 1006013"/>
              <a:gd name="connsiteY23" fmla="*/ 608003 h 1029247"/>
              <a:gd name="connsiteX24" fmla="*/ 181163 w 1006013"/>
              <a:gd name="connsiteY24" fmla="*/ 514572 h 1029247"/>
              <a:gd name="connsiteX25" fmla="*/ 89999 w 1006013"/>
              <a:gd name="connsiteY25" fmla="*/ 557362 h 1029247"/>
              <a:gd name="connsiteX26" fmla="*/ 48187 w 1006013"/>
              <a:gd name="connsiteY26" fmla="*/ 514572 h 1029247"/>
              <a:gd name="connsiteX27" fmla="*/ 89999 w 1006013"/>
              <a:gd name="connsiteY27" fmla="*/ 471777 h 1029247"/>
              <a:gd name="connsiteX28" fmla="*/ 131810 w 1006013"/>
              <a:gd name="connsiteY28" fmla="*/ 514572 h 1029247"/>
              <a:gd name="connsiteX29" fmla="*/ 89999 w 1006013"/>
              <a:gd name="connsiteY29" fmla="*/ 557362 h 1029247"/>
              <a:gd name="connsiteX30" fmla="*/ 766081 w 1006013"/>
              <a:gd name="connsiteY30" fmla="*/ 539890 h 1029247"/>
              <a:gd name="connsiteX31" fmla="*/ 790759 w 1006013"/>
              <a:gd name="connsiteY31" fmla="*/ 514572 h 1029247"/>
              <a:gd name="connsiteX32" fmla="*/ 766081 w 1006013"/>
              <a:gd name="connsiteY32" fmla="*/ 489253 h 1029247"/>
              <a:gd name="connsiteX33" fmla="*/ 741405 w 1006013"/>
              <a:gd name="connsiteY33" fmla="*/ 514572 h 1029247"/>
              <a:gd name="connsiteX34" fmla="*/ 766081 w 1006013"/>
              <a:gd name="connsiteY34" fmla="*/ 539890 h 1029247"/>
              <a:gd name="connsiteX35" fmla="*/ 684971 w 1006013"/>
              <a:gd name="connsiteY35" fmla="*/ 539890 h 1029247"/>
              <a:gd name="connsiteX36" fmla="*/ 709875 w 1006013"/>
              <a:gd name="connsiteY36" fmla="*/ 514572 h 1029247"/>
              <a:gd name="connsiteX37" fmla="*/ 684971 w 1006013"/>
              <a:gd name="connsiteY37" fmla="*/ 489253 h 1029247"/>
              <a:gd name="connsiteX38" fmla="*/ 660293 w 1006013"/>
              <a:gd name="connsiteY38" fmla="*/ 514572 h 1029247"/>
              <a:gd name="connsiteX39" fmla="*/ 684971 w 1006013"/>
              <a:gd name="connsiteY39" fmla="*/ 539890 h 1029247"/>
              <a:gd name="connsiteX40" fmla="*/ 913454 w 1006013"/>
              <a:gd name="connsiteY40" fmla="*/ 421140 h 1029247"/>
              <a:gd name="connsiteX41" fmla="*/ 822289 w 1006013"/>
              <a:gd name="connsiteY41" fmla="*/ 514572 h 1029247"/>
              <a:gd name="connsiteX42" fmla="*/ 913454 w 1006013"/>
              <a:gd name="connsiteY42" fmla="*/ 608003 h 1029247"/>
              <a:gd name="connsiteX43" fmla="*/ 1004847 w 1006013"/>
              <a:gd name="connsiteY43" fmla="*/ 514572 h 1029247"/>
              <a:gd name="connsiteX44" fmla="*/ 913454 w 1006013"/>
              <a:gd name="connsiteY44" fmla="*/ 421140 h 1029247"/>
              <a:gd name="connsiteX45" fmla="*/ 913454 w 1006013"/>
              <a:gd name="connsiteY45" fmla="*/ 557362 h 1029247"/>
              <a:gd name="connsiteX46" fmla="*/ 871640 w 1006013"/>
              <a:gd name="connsiteY46" fmla="*/ 514572 h 1029247"/>
              <a:gd name="connsiteX47" fmla="*/ 913454 w 1006013"/>
              <a:gd name="connsiteY47" fmla="*/ 471777 h 1029247"/>
              <a:gd name="connsiteX48" fmla="*/ 955266 w 1006013"/>
              <a:gd name="connsiteY48" fmla="*/ 514572 h 1029247"/>
              <a:gd name="connsiteX49" fmla="*/ 913454 w 1006013"/>
              <a:gd name="connsiteY49" fmla="*/ 557362 h 1029247"/>
              <a:gd name="connsiteX50" fmla="*/ 501726 w 1006013"/>
              <a:gd name="connsiteY50" fmla="*/ 676772 h 1029247"/>
              <a:gd name="connsiteX51" fmla="*/ 477048 w 1006013"/>
              <a:gd name="connsiteY51" fmla="*/ 702090 h 1029247"/>
              <a:gd name="connsiteX52" fmla="*/ 501726 w 1006013"/>
              <a:gd name="connsiteY52" fmla="*/ 727408 h 1029247"/>
              <a:gd name="connsiteX53" fmla="*/ 526402 w 1006013"/>
              <a:gd name="connsiteY53" fmla="*/ 702090 h 1029247"/>
              <a:gd name="connsiteX54" fmla="*/ 501726 w 1006013"/>
              <a:gd name="connsiteY54" fmla="*/ 676772 h 1029247"/>
              <a:gd name="connsiteX55" fmla="*/ 501726 w 1006013"/>
              <a:gd name="connsiteY55" fmla="*/ 759652 h 1029247"/>
              <a:gd name="connsiteX56" fmla="*/ 477048 w 1006013"/>
              <a:gd name="connsiteY56" fmla="*/ 784970 h 1029247"/>
              <a:gd name="connsiteX57" fmla="*/ 501726 w 1006013"/>
              <a:gd name="connsiteY57" fmla="*/ 810290 h 1029247"/>
              <a:gd name="connsiteX58" fmla="*/ 526402 w 1006013"/>
              <a:gd name="connsiteY58" fmla="*/ 784970 h 1029247"/>
              <a:gd name="connsiteX59" fmla="*/ 501726 w 1006013"/>
              <a:gd name="connsiteY59" fmla="*/ 759652 h 1029247"/>
              <a:gd name="connsiteX60" fmla="*/ 501726 w 1006013"/>
              <a:gd name="connsiteY60" fmla="*/ 842532 h 1029247"/>
              <a:gd name="connsiteX61" fmla="*/ 410333 w 1006013"/>
              <a:gd name="connsiteY61" fmla="*/ 935963 h 1029247"/>
              <a:gd name="connsiteX62" fmla="*/ 501726 w 1006013"/>
              <a:gd name="connsiteY62" fmla="*/ 1029195 h 1029247"/>
              <a:gd name="connsiteX63" fmla="*/ 593120 w 1006013"/>
              <a:gd name="connsiteY63" fmla="*/ 935764 h 1029247"/>
              <a:gd name="connsiteX64" fmla="*/ 501726 w 1006013"/>
              <a:gd name="connsiteY64" fmla="*/ 842532 h 1029247"/>
              <a:gd name="connsiteX65" fmla="*/ 501726 w 1006013"/>
              <a:gd name="connsiteY65" fmla="*/ 978557 h 1029247"/>
              <a:gd name="connsiteX66" fmla="*/ 459912 w 1006013"/>
              <a:gd name="connsiteY66" fmla="*/ 935764 h 1029247"/>
              <a:gd name="connsiteX67" fmla="*/ 501726 w 1006013"/>
              <a:gd name="connsiteY67" fmla="*/ 892974 h 1029247"/>
              <a:gd name="connsiteX68" fmla="*/ 543538 w 1006013"/>
              <a:gd name="connsiteY68" fmla="*/ 935764 h 1029247"/>
              <a:gd name="connsiteX69" fmla="*/ 501726 w 1006013"/>
              <a:gd name="connsiteY69" fmla="*/ 978557 h 1029247"/>
              <a:gd name="connsiteX70" fmla="*/ 501726 w 1006013"/>
              <a:gd name="connsiteY70" fmla="*/ 352372 h 1029247"/>
              <a:gd name="connsiteX71" fmla="*/ 526402 w 1006013"/>
              <a:gd name="connsiteY71" fmla="*/ 327051 h 1029247"/>
              <a:gd name="connsiteX72" fmla="*/ 501726 w 1006013"/>
              <a:gd name="connsiteY72" fmla="*/ 301733 h 1029247"/>
              <a:gd name="connsiteX73" fmla="*/ 477048 w 1006013"/>
              <a:gd name="connsiteY73" fmla="*/ 327051 h 1029247"/>
              <a:gd name="connsiteX74" fmla="*/ 501726 w 1006013"/>
              <a:gd name="connsiteY74" fmla="*/ 352372 h 1029247"/>
              <a:gd name="connsiteX75" fmla="*/ 501726 w 1006013"/>
              <a:gd name="connsiteY75" fmla="*/ 269489 h 1029247"/>
              <a:gd name="connsiteX76" fmla="*/ 526402 w 1006013"/>
              <a:gd name="connsiteY76" fmla="*/ 244171 h 1029247"/>
              <a:gd name="connsiteX77" fmla="*/ 501726 w 1006013"/>
              <a:gd name="connsiteY77" fmla="*/ 218853 h 1029247"/>
              <a:gd name="connsiteX78" fmla="*/ 477048 w 1006013"/>
              <a:gd name="connsiteY78" fmla="*/ 244171 h 1029247"/>
              <a:gd name="connsiteX79" fmla="*/ 501726 w 1006013"/>
              <a:gd name="connsiteY79" fmla="*/ 269489 h 1029247"/>
              <a:gd name="connsiteX80" fmla="*/ 501726 w 1006013"/>
              <a:gd name="connsiteY80" fmla="*/ 186609 h 1029247"/>
              <a:gd name="connsiteX81" fmla="*/ 593120 w 1006013"/>
              <a:gd name="connsiteY81" fmla="*/ 93178 h 1029247"/>
              <a:gd name="connsiteX82" fmla="*/ 501726 w 1006013"/>
              <a:gd name="connsiteY82" fmla="*/ -52 h 1029247"/>
              <a:gd name="connsiteX83" fmla="*/ 410333 w 1006013"/>
              <a:gd name="connsiteY83" fmla="*/ 93379 h 1029247"/>
              <a:gd name="connsiteX84" fmla="*/ 501726 w 1006013"/>
              <a:gd name="connsiteY84" fmla="*/ 186609 h 1029247"/>
              <a:gd name="connsiteX85" fmla="*/ 501726 w 1006013"/>
              <a:gd name="connsiteY85" fmla="*/ 50584 h 1029247"/>
              <a:gd name="connsiteX86" fmla="*/ 543538 w 1006013"/>
              <a:gd name="connsiteY86" fmla="*/ 93379 h 1029247"/>
              <a:gd name="connsiteX87" fmla="*/ 501726 w 1006013"/>
              <a:gd name="connsiteY87" fmla="*/ 136170 h 1029247"/>
              <a:gd name="connsiteX88" fmla="*/ 459912 w 1006013"/>
              <a:gd name="connsiteY88" fmla="*/ 93379 h 1029247"/>
              <a:gd name="connsiteX89" fmla="*/ 501726 w 1006013"/>
              <a:gd name="connsiteY89" fmla="*/ 50584 h 1029247"/>
              <a:gd name="connsiteX90" fmla="*/ 354810 w 1006013"/>
              <a:gd name="connsiteY90" fmla="*/ 629300 h 1029247"/>
              <a:gd name="connsiteX91" fmla="*/ 354810 w 1006013"/>
              <a:gd name="connsiteY91" fmla="*/ 665167 h 1029247"/>
              <a:gd name="connsiteX92" fmla="*/ 389769 w 1006013"/>
              <a:gd name="connsiteY92" fmla="*/ 665167 h 1029247"/>
              <a:gd name="connsiteX93" fmla="*/ 389769 w 1006013"/>
              <a:gd name="connsiteY93" fmla="*/ 629300 h 1029247"/>
              <a:gd name="connsiteX94" fmla="*/ 354810 w 1006013"/>
              <a:gd name="connsiteY94" fmla="*/ 629300 h 1029247"/>
              <a:gd name="connsiteX95" fmla="*/ 315054 w 1006013"/>
              <a:gd name="connsiteY95" fmla="*/ 730970 h 1029247"/>
              <a:gd name="connsiteX96" fmla="*/ 339732 w 1006013"/>
              <a:gd name="connsiteY96" fmla="*/ 705652 h 1029247"/>
              <a:gd name="connsiteX97" fmla="*/ 315054 w 1006013"/>
              <a:gd name="connsiteY97" fmla="*/ 680332 h 1029247"/>
              <a:gd name="connsiteX98" fmla="*/ 290379 w 1006013"/>
              <a:gd name="connsiteY98" fmla="*/ 705652 h 1029247"/>
              <a:gd name="connsiteX99" fmla="*/ 315054 w 1006013"/>
              <a:gd name="connsiteY99" fmla="*/ 730970 h 1029247"/>
              <a:gd name="connsiteX100" fmla="*/ 146205 w 1006013"/>
              <a:gd name="connsiteY100" fmla="*/ 746333 h 1029247"/>
              <a:gd name="connsiteX101" fmla="*/ 146205 w 1006013"/>
              <a:gd name="connsiteY101" fmla="*/ 878335 h 1029247"/>
              <a:gd name="connsiteX102" fmla="*/ 275298 w 1006013"/>
              <a:gd name="connsiteY102" fmla="*/ 878335 h 1029247"/>
              <a:gd name="connsiteX103" fmla="*/ 275298 w 1006013"/>
              <a:gd name="connsiteY103" fmla="*/ 746333 h 1029247"/>
              <a:gd name="connsiteX104" fmla="*/ 146205 w 1006013"/>
              <a:gd name="connsiteY104" fmla="*/ 746333 h 1029247"/>
              <a:gd name="connsiteX105" fmla="*/ 240111 w 1006013"/>
              <a:gd name="connsiteY105" fmla="*/ 842730 h 1029247"/>
              <a:gd name="connsiteX106" fmla="*/ 181163 w 1006013"/>
              <a:gd name="connsiteY106" fmla="*/ 842730 h 1029247"/>
              <a:gd name="connsiteX107" fmla="*/ 181163 w 1006013"/>
              <a:gd name="connsiteY107" fmla="*/ 782399 h 1029247"/>
              <a:gd name="connsiteX108" fmla="*/ 240111 w 1006013"/>
              <a:gd name="connsiteY108" fmla="*/ 782399 h 1029247"/>
              <a:gd name="connsiteX109" fmla="*/ 240111 w 1006013"/>
              <a:gd name="connsiteY109" fmla="*/ 842730 h 1029247"/>
              <a:gd name="connsiteX110" fmla="*/ 688624 w 1006013"/>
              <a:gd name="connsiteY110" fmla="*/ 348809 h 1029247"/>
              <a:gd name="connsiteX111" fmla="*/ 713302 w 1006013"/>
              <a:gd name="connsiteY111" fmla="*/ 323491 h 1029247"/>
              <a:gd name="connsiteX112" fmla="*/ 688624 w 1006013"/>
              <a:gd name="connsiteY112" fmla="*/ 298173 h 1029247"/>
              <a:gd name="connsiteX113" fmla="*/ 663949 w 1006013"/>
              <a:gd name="connsiteY113" fmla="*/ 323491 h 1029247"/>
              <a:gd name="connsiteX114" fmla="*/ 688624 w 1006013"/>
              <a:gd name="connsiteY114" fmla="*/ 348809 h 1029247"/>
              <a:gd name="connsiteX115" fmla="*/ 631503 w 1006013"/>
              <a:gd name="connsiteY115" fmla="*/ 407230 h 1029247"/>
              <a:gd name="connsiteX116" fmla="*/ 656181 w 1006013"/>
              <a:gd name="connsiteY116" fmla="*/ 381910 h 1029247"/>
              <a:gd name="connsiteX117" fmla="*/ 631503 w 1006013"/>
              <a:gd name="connsiteY117" fmla="*/ 356589 h 1029247"/>
              <a:gd name="connsiteX118" fmla="*/ 606828 w 1006013"/>
              <a:gd name="connsiteY118" fmla="*/ 381910 h 1029247"/>
              <a:gd name="connsiteX119" fmla="*/ 631503 w 1006013"/>
              <a:gd name="connsiteY119" fmla="*/ 407230 h 1029247"/>
              <a:gd name="connsiteX120" fmla="*/ 857474 w 1006013"/>
              <a:gd name="connsiteY120" fmla="*/ 282808 h 1029247"/>
              <a:gd name="connsiteX121" fmla="*/ 857474 w 1006013"/>
              <a:gd name="connsiteY121" fmla="*/ 150806 h 1029247"/>
              <a:gd name="connsiteX122" fmla="*/ 728380 w 1006013"/>
              <a:gd name="connsiteY122" fmla="*/ 150806 h 1029247"/>
              <a:gd name="connsiteX123" fmla="*/ 728380 w 1006013"/>
              <a:gd name="connsiteY123" fmla="*/ 282808 h 1029247"/>
              <a:gd name="connsiteX124" fmla="*/ 857474 w 1006013"/>
              <a:gd name="connsiteY124" fmla="*/ 282808 h 1029247"/>
              <a:gd name="connsiteX125" fmla="*/ 763339 w 1006013"/>
              <a:gd name="connsiteY125" fmla="*/ 186413 h 1029247"/>
              <a:gd name="connsiteX126" fmla="*/ 822289 w 1006013"/>
              <a:gd name="connsiteY126" fmla="*/ 186413 h 1029247"/>
              <a:gd name="connsiteX127" fmla="*/ 822289 w 1006013"/>
              <a:gd name="connsiteY127" fmla="*/ 246744 h 1029247"/>
              <a:gd name="connsiteX128" fmla="*/ 763339 w 1006013"/>
              <a:gd name="connsiteY128" fmla="*/ 246744 h 1029247"/>
              <a:gd name="connsiteX129" fmla="*/ 763339 w 1006013"/>
              <a:gd name="connsiteY129" fmla="*/ 186413 h 1029247"/>
              <a:gd name="connsiteX130" fmla="*/ 688624 w 1006013"/>
              <a:gd name="connsiteY130" fmla="*/ 730970 h 1029247"/>
              <a:gd name="connsiteX131" fmla="*/ 713302 w 1006013"/>
              <a:gd name="connsiteY131" fmla="*/ 705652 h 1029247"/>
              <a:gd name="connsiteX132" fmla="*/ 688624 w 1006013"/>
              <a:gd name="connsiteY132" fmla="*/ 680332 h 1029247"/>
              <a:gd name="connsiteX133" fmla="*/ 663949 w 1006013"/>
              <a:gd name="connsiteY133" fmla="*/ 705652 h 1029247"/>
              <a:gd name="connsiteX134" fmla="*/ 688624 w 1006013"/>
              <a:gd name="connsiteY134" fmla="*/ 730970 h 1029247"/>
              <a:gd name="connsiteX135" fmla="*/ 613913 w 1006013"/>
              <a:gd name="connsiteY135" fmla="*/ 629300 h 1029247"/>
              <a:gd name="connsiteX136" fmla="*/ 613913 w 1006013"/>
              <a:gd name="connsiteY136" fmla="*/ 665167 h 1029247"/>
              <a:gd name="connsiteX137" fmla="*/ 648868 w 1006013"/>
              <a:gd name="connsiteY137" fmla="*/ 665167 h 1029247"/>
              <a:gd name="connsiteX138" fmla="*/ 648868 w 1006013"/>
              <a:gd name="connsiteY138" fmla="*/ 629300 h 1029247"/>
              <a:gd name="connsiteX139" fmla="*/ 613913 w 1006013"/>
              <a:gd name="connsiteY139" fmla="*/ 629300 h 1029247"/>
              <a:gd name="connsiteX140" fmla="*/ 728380 w 1006013"/>
              <a:gd name="connsiteY140" fmla="*/ 746333 h 1029247"/>
              <a:gd name="connsiteX141" fmla="*/ 728380 w 1006013"/>
              <a:gd name="connsiteY141" fmla="*/ 878335 h 1029247"/>
              <a:gd name="connsiteX142" fmla="*/ 857474 w 1006013"/>
              <a:gd name="connsiteY142" fmla="*/ 878335 h 1029247"/>
              <a:gd name="connsiteX143" fmla="*/ 857474 w 1006013"/>
              <a:gd name="connsiteY143" fmla="*/ 746333 h 1029247"/>
              <a:gd name="connsiteX144" fmla="*/ 728380 w 1006013"/>
              <a:gd name="connsiteY144" fmla="*/ 746333 h 1029247"/>
              <a:gd name="connsiteX145" fmla="*/ 822518 w 1006013"/>
              <a:gd name="connsiteY145" fmla="*/ 842730 h 1029247"/>
              <a:gd name="connsiteX146" fmla="*/ 763568 w 1006013"/>
              <a:gd name="connsiteY146" fmla="*/ 842730 h 1029247"/>
              <a:gd name="connsiteX147" fmla="*/ 763568 w 1006013"/>
              <a:gd name="connsiteY147" fmla="*/ 782399 h 1029247"/>
              <a:gd name="connsiteX148" fmla="*/ 822518 w 1006013"/>
              <a:gd name="connsiteY148" fmla="*/ 782399 h 1029247"/>
              <a:gd name="connsiteX149" fmla="*/ 822518 w 1006013"/>
              <a:gd name="connsiteY149" fmla="*/ 842730 h 1029247"/>
              <a:gd name="connsiteX150" fmla="*/ 372175 w 1006013"/>
              <a:gd name="connsiteY150" fmla="*/ 407230 h 1029247"/>
              <a:gd name="connsiteX151" fmla="*/ 396853 w 1006013"/>
              <a:gd name="connsiteY151" fmla="*/ 381910 h 1029247"/>
              <a:gd name="connsiteX152" fmla="*/ 372175 w 1006013"/>
              <a:gd name="connsiteY152" fmla="*/ 356589 h 1029247"/>
              <a:gd name="connsiteX153" fmla="*/ 347271 w 1006013"/>
              <a:gd name="connsiteY153" fmla="*/ 381910 h 1029247"/>
              <a:gd name="connsiteX154" fmla="*/ 372175 w 1006013"/>
              <a:gd name="connsiteY154" fmla="*/ 407230 h 1029247"/>
              <a:gd name="connsiteX155" fmla="*/ 315054 w 1006013"/>
              <a:gd name="connsiteY155" fmla="*/ 348809 h 1029247"/>
              <a:gd name="connsiteX156" fmla="*/ 339732 w 1006013"/>
              <a:gd name="connsiteY156" fmla="*/ 323491 h 1029247"/>
              <a:gd name="connsiteX157" fmla="*/ 315054 w 1006013"/>
              <a:gd name="connsiteY157" fmla="*/ 298173 h 1029247"/>
              <a:gd name="connsiteX158" fmla="*/ 290379 w 1006013"/>
              <a:gd name="connsiteY158" fmla="*/ 323491 h 1029247"/>
              <a:gd name="connsiteX159" fmla="*/ 315054 w 1006013"/>
              <a:gd name="connsiteY159" fmla="*/ 348809 h 1029247"/>
              <a:gd name="connsiteX160" fmla="*/ 275070 w 1006013"/>
              <a:gd name="connsiteY160" fmla="*/ 282808 h 1029247"/>
              <a:gd name="connsiteX161" fmla="*/ 275070 w 1006013"/>
              <a:gd name="connsiteY161" fmla="*/ 150806 h 1029247"/>
              <a:gd name="connsiteX162" fmla="*/ 145976 w 1006013"/>
              <a:gd name="connsiteY162" fmla="*/ 150806 h 1029247"/>
              <a:gd name="connsiteX163" fmla="*/ 145976 w 1006013"/>
              <a:gd name="connsiteY163" fmla="*/ 282808 h 1029247"/>
              <a:gd name="connsiteX164" fmla="*/ 275070 w 1006013"/>
              <a:gd name="connsiteY164" fmla="*/ 282808 h 1029247"/>
              <a:gd name="connsiteX165" fmla="*/ 180935 w 1006013"/>
              <a:gd name="connsiteY165" fmla="*/ 186413 h 1029247"/>
              <a:gd name="connsiteX166" fmla="*/ 239885 w 1006013"/>
              <a:gd name="connsiteY166" fmla="*/ 186413 h 1029247"/>
              <a:gd name="connsiteX167" fmla="*/ 239885 w 1006013"/>
              <a:gd name="connsiteY167" fmla="*/ 246744 h 1029247"/>
              <a:gd name="connsiteX168" fmla="*/ 180935 w 1006013"/>
              <a:gd name="connsiteY168" fmla="*/ 246744 h 1029247"/>
              <a:gd name="connsiteX169" fmla="*/ 180935 w 1006013"/>
              <a:gd name="connsiteY169" fmla="*/ 186413 h 102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1006013" h="1029247">
                <a:moveTo>
                  <a:pt x="628307" y="514572"/>
                </a:moveTo>
                <a:cubicBezTo>
                  <a:pt x="628307" y="443098"/>
                  <a:pt x="571412" y="385074"/>
                  <a:pt x="501726" y="385074"/>
                </a:cubicBezTo>
                <a:cubicBezTo>
                  <a:pt x="432038" y="385074"/>
                  <a:pt x="375146" y="443098"/>
                  <a:pt x="375146" y="514572"/>
                </a:cubicBezTo>
                <a:cubicBezTo>
                  <a:pt x="375146" y="586043"/>
                  <a:pt x="432038" y="644067"/>
                  <a:pt x="501726" y="644067"/>
                </a:cubicBezTo>
                <a:cubicBezTo>
                  <a:pt x="571412" y="644067"/>
                  <a:pt x="628307" y="586043"/>
                  <a:pt x="628307" y="514572"/>
                </a:cubicBezTo>
                <a:close/>
                <a:moveTo>
                  <a:pt x="501726" y="593430"/>
                </a:moveTo>
                <a:cubicBezTo>
                  <a:pt x="459229" y="593430"/>
                  <a:pt x="424728" y="558022"/>
                  <a:pt x="424728" y="514572"/>
                </a:cubicBezTo>
                <a:cubicBezTo>
                  <a:pt x="424728" y="471121"/>
                  <a:pt x="459229" y="435713"/>
                  <a:pt x="501726" y="435713"/>
                </a:cubicBezTo>
                <a:cubicBezTo>
                  <a:pt x="544224" y="435713"/>
                  <a:pt x="578954" y="471121"/>
                  <a:pt x="578954" y="514572"/>
                </a:cubicBezTo>
                <a:cubicBezTo>
                  <a:pt x="578954" y="558022"/>
                  <a:pt x="544224" y="593430"/>
                  <a:pt x="501726" y="593430"/>
                </a:cubicBezTo>
                <a:close/>
                <a:moveTo>
                  <a:pt x="318482" y="489253"/>
                </a:moveTo>
                <a:cubicBezTo>
                  <a:pt x="305002" y="489253"/>
                  <a:pt x="293807" y="500659"/>
                  <a:pt x="293807" y="514572"/>
                </a:cubicBezTo>
                <a:cubicBezTo>
                  <a:pt x="293807" y="528482"/>
                  <a:pt x="305002" y="539890"/>
                  <a:pt x="318482" y="539890"/>
                </a:cubicBezTo>
                <a:cubicBezTo>
                  <a:pt x="332191" y="539890"/>
                  <a:pt x="343157" y="528482"/>
                  <a:pt x="343157" y="514572"/>
                </a:cubicBezTo>
                <a:cubicBezTo>
                  <a:pt x="343157" y="500659"/>
                  <a:pt x="332191" y="489253"/>
                  <a:pt x="318482" y="489253"/>
                </a:cubicBezTo>
                <a:close/>
                <a:moveTo>
                  <a:pt x="212694" y="514572"/>
                </a:moveTo>
                <a:cubicBezTo>
                  <a:pt x="212694" y="528482"/>
                  <a:pt x="223890" y="539890"/>
                  <a:pt x="237369" y="539890"/>
                </a:cubicBezTo>
                <a:cubicBezTo>
                  <a:pt x="251081" y="539890"/>
                  <a:pt x="262276" y="528482"/>
                  <a:pt x="262276" y="514572"/>
                </a:cubicBezTo>
                <a:cubicBezTo>
                  <a:pt x="262276" y="500659"/>
                  <a:pt x="251081" y="489253"/>
                  <a:pt x="237369" y="489253"/>
                </a:cubicBezTo>
                <a:cubicBezTo>
                  <a:pt x="223890" y="489253"/>
                  <a:pt x="212694" y="500659"/>
                  <a:pt x="212694" y="514572"/>
                </a:cubicBezTo>
                <a:close/>
                <a:moveTo>
                  <a:pt x="181163" y="514572"/>
                </a:moveTo>
                <a:cubicBezTo>
                  <a:pt x="181163" y="463142"/>
                  <a:pt x="140035" y="421140"/>
                  <a:pt x="89770" y="421140"/>
                </a:cubicBezTo>
                <a:cubicBezTo>
                  <a:pt x="39505" y="421140"/>
                  <a:pt x="-1166" y="463142"/>
                  <a:pt x="-1166" y="514572"/>
                </a:cubicBezTo>
                <a:cubicBezTo>
                  <a:pt x="-1166" y="566001"/>
                  <a:pt x="39733" y="608003"/>
                  <a:pt x="89999" y="608003"/>
                </a:cubicBezTo>
                <a:cubicBezTo>
                  <a:pt x="140264" y="608003"/>
                  <a:pt x="181163" y="566001"/>
                  <a:pt x="181163" y="514572"/>
                </a:cubicBezTo>
                <a:close/>
                <a:moveTo>
                  <a:pt x="89999" y="557362"/>
                </a:moveTo>
                <a:cubicBezTo>
                  <a:pt x="66922" y="557362"/>
                  <a:pt x="48187" y="538176"/>
                  <a:pt x="48187" y="514572"/>
                </a:cubicBezTo>
                <a:cubicBezTo>
                  <a:pt x="48187" y="490967"/>
                  <a:pt x="66922" y="471777"/>
                  <a:pt x="89999" y="471777"/>
                </a:cubicBezTo>
                <a:cubicBezTo>
                  <a:pt x="113076" y="471777"/>
                  <a:pt x="131810" y="490967"/>
                  <a:pt x="131810" y="514572"/>
                </a:cubicBezTo>
                <a:cubicBezTo>
                  <a:pt x="131810" y="538176"/>
                  <a:pt x="112847" y="557362"/>
                  <a:pt x="89999" y="557362"/>
                </a:cubicBezTo>
                <a:close/>
                <a:moveTo>
                  <a:pt x="766081" y="539890"/>
                </a:moveTo>
                <a:cubicBezTo>
                  <a:pt x="779789" y="539890"/>
                  <a:pt x="790759" y="528550"/>
                  <a:pt x="790759" y="514572"/>
                </a:cubicBezTo>
                <a:cubicBezTo>
                  <a:pt x="790759" y="500593"/>
                  <a:pt x="779789" y="489253"/>
                  <a:pt x="766081" y="489253"/>
                </a:cubicBezTo>
                <a:cubicBezTo>
                  <a:pt x="752372" y="489253"/>
                  <a:pt x="741405" y="500593"/>
                  <a:pt x="741405" y="514572"/>
                </a:cubicBezTo>
                <a:cubicBezTo>
                  <a:pt x="741405" y="528550"/>
                  <a:pt x="752372" y="539890"/>
                  <a:pt x="766081" y="539890"/>
                </a:cubicBezTo>
                <a:close/>
                <a:moveTo>
                  <a:pt x="684971" y="539890"/>
                </a:moveTo>
                <a:cubicBezTo>
                  <a:pt x="698679" y="539890"/>
                  <a:pt x="709875" y="528482"/>
                  <a:pt x="709875" y="514572"/>
                </a:cubicBezTo>
                <a:cubicBezTo>
                  <a:pt x="709875" y="500659"/>
                  <a:pt x="698679" y="489253"/>
                  <a:pt x="684971" y="489253"/>
                </a:cubicBezTo>
                <a:cubicBezTo>
                  <a:pt x="671488" y="489253"/>
                  <a:pt x="660293" y="500659"/>
                  <a:pt x="660293" y="514572"/>
                </a:cubicBezTo>
                <a:cubicBezTo>
                  <a:pt x="660293" y="528482"/>
                  <a:pt x="671488" y="539890"/>
                  <a:pt x="684971" y="539890"/>
                </a:cubicBezTo>
                <a:close/>
                <a:moveTo>
                  <a:pt x="913454" y="421140"/>
                </a:moveTo>
                <a:cubicBezTo>
                  <a:pt x="863186" y="421140"/>
                  <a:pt x="822289" y="463142"/>
                  <a:pt x="822289" y="514572"/>
                </a:cubicBezTo>
                <a:cubicBezTo>
                  <a:pt x="822289" y="566001"/>
                  <a:pt x="863186" y="608003"/>
                  <a:pt x="913454" y="608003"/>
                </a:cubicBezTo>
                <a:cubicBezTo>
                  <a:pt x="963719" y="608003"/>
                  <a:pt x="1004847" y="566001"/>
                  <a:pt x="1004847" y="514572"/>
                </a:cubicBezTo>
                <a:cubicBezTo>
                  <a:pt x="1004847" y="463142"/>
                  <a:pt x="963719" y="421140"/>
                  <a:pt x="913454" y="421140"/>
                </a:cubicBezTo>
                <a:close/>
                <a:moveTo>
                  <a:pt x="913454" y="557362"/>
                </a:moveTo>
                <a:cubicBezTo>
                  <a:pt x="890377" y="557362"/>
                  <a:pt x="871640" y="538176"/>
                  <a:pt x="871640" y="514572"/>
                </a:cubicBezTo>
                <a:cubicBezTo>
                  <a:pt x="871640" y="490967"/>
                  <a:pt x="890377" y="471777"/>
                  <a:pt x="913454" y="471777"/>
                </a:cubicBezTo>
                <a:cubicBezTo>
                  <a:pt x="936531" y="471777"/>
                  <a:pt x="955266" y="490967"/>
                  <a:pt x="955266" y="514572"/>
                </a:cubicBezTo>
                <a:cubicBezTo>
                  <a:pt x="955266" y="538176"/>
                  <a:pt x="936531" y="557362"/>
                  <a:pt x="913454" y="557362"/>
                </a:cubicBezTo>
                <a:close/>
                <a:moveTo>
                  <a:pt x="501726" y="676772"/>
                </a:moveTo>
                <a:cubicBezTo>
                  <a:pt x="488247" y="676772"/>
                  <a:pt x="477048" y="688180"/>
                  <a:pt x="477048" y="702090"/>
                </a:cubicBezTo>
                <a:cubicBezTo>
                  <a:pt x="477048" y="716002"/>
                  <a:pt x="488247" y="727408"/>
                  <a:pt x="501726" y="727408"/>
                </a:cubicBezTo>
                <a:cubicBezTo>
                  <a:pt x="515435" y="727408"/>
                  <a:pt x="526402" y="716002"/>
                  <a:pt x="526402" y="702090"/>
                </a:cubicBezTo>
                <a:cubicBezTo>
                  <a:pt x="526402" y="688180"/>
                  <a:pt x="515435" y="676772"/>
                  <a:pt x="501726" y="676772"/>
                </a:cubicBezTo>
                <a:close/>
                <a:moveTo>
                  <a:pt x="501726" y="759652"/>
                </a:moveTo>
                <a:cubicBezTo>
                  <a:pt x="488247" y="759652"/>
                  <a:pt x="477048" y="771060"/>
                  <a:pt x="477048" y="784970"/>
                </a:cubicBezTo>
                <a:cubicBezTo>
                  <a:pt x="477048" y="798882"/>
                  <a:pt x="488247" y="810290"/>
                  <a:pt x="501726" y="810290"/>
                </a:cubicBezTo>
                <a:cubicBezTo>
                  <a:pt x="515435" y="810290"/>
                  <a:pt x="526402" y="798882"/>
                  <a:pt x="526402" y="784970"/>
                </a:cubicBezTo>
                <a:cubicBezTo>
                  <a:pt x="526402" y="771060"/>
                  <a:pt x="515435" y="759652"/>
                  <a:pt x="501726" y="759652"/>
                </a:cubicBezTo>
                <a:close/>
                <a:moveTo>
                  <a:pt x="501726" y="842532"/>
                </a:moveTo>
                <a:cubicBezTo>
                  <a:pt x="451458" y="842532"/>
                  <a:pt x="410333" y="884534"/>
                  <a:pt x="410333" y="935963"/>
                </a:cubicBezTo>
                <a:cubicBezTo>
                  <a:pt x="410333" y="987390"/>
                  <a:pt x="451458" y="1029195"/>
                  <a:pt x="501726" y="1029195"/>
                </a:cubicBezTo>
                <a:cubicBezTo>
                  <a:pt x="551992" y="1029195"/>
                  <a:pt x="593120" y="987193"/>
                  <a:pt x="593120" y="935764"/>
                </a:cubicBezTo>
                <a:cubicBezTo>
                  <a:pt x="593120" y="884335"/>
                  <a:pt x="551992" y="842532"/>
                  <a:pt x="501726" y="842532"/>
                </a:cubicBezTo>
                <a:close/>
                <a:moveTo>
                  <a:pt x="501726" y="978557"/>
                </a:moveTo>
                <a:cubicBezTo>
                  <a:pt x="478649" y="978557"/>
                  <a:pt x="459912" y="959369"/>
                  <a:pt x="459912" y="935764"/>
                </a:cubicBezTo>
                <a:cubicBezTo>
                  <a:pt x="459912" y="912160"/>
                  <a:pt x="478649" y="892974"/>
                  <a:pt x="501726" y="892974"/>
                </a:cubicBezTo>
                <a:cubicBezTo>
                  <a:pt x="524803" y="892974"/>
                  <a:pt x="543538" y="912160"/>
                  <a:pt x="543538" y="935764"/>
                </a:cubicBezTo>
                <a:cubicBezTo>
                  <a:pt x="543538" y="959369"/>
                  <a:pt x="524803" y="978557"/>
                  <a:pt x="501726" y="978557"/>
                </a:cubicBezTo>
                <a:close/>
                <a:moveTo>
                  <a:pt x="501726" y="352372"/>
                </a:moveTo>
                <a:cubicBezTo>
                  <a:pt x="515435" y="352372"/>
                  <a:pt x="526402" y="340963"/>
                  <a:pt x="526402" y="327051"/>
                </a:cubicBezTo>
                <a:cubicBezTo>
                  <a:pt x="526402" y="313139"/>
                  <a:pt x="515435" y="301733"/>
                  <a:pt x="501726" y="301733"/>
                </a:cubicBezTo>
                <a:cubicBezTo>
                  <a:pt x="488247" y="301733"/>
                  <a:pt x="477048" y="313139"/>
                  <a:pt x="477048" y="327051"/>
                </a:cubicBezTo>
                <a:cubicBezTo>
                  <a:pt x="477048" y="340963"/>
                  <a:pt x="488247" y="352372"/>
                  <a:pt x="501726" y="352372"/>
                </a:cubicBezTo>
                <a:close/>
                <a:moveTo>
                  <a:pt x="501726" y="269489"/>
                </a:moveTo>
                <a:cubicBezTo>
                  <a:pt x="515435" y="269489"/>
                  <a:pt x="526402" y="258150"/>
                  <a:pt x="526402" y="244171"/>
                </a:cubicBezTo>
                <a:cubicBezTo>
                  <a:pt x="526402" y="230193"/>
                  <a:pt x="515435" y="218853"/>
                  <a:pt x="501726" y="218853"/>
                </a:cubicBezTo>
                <a:cubicBezTo>
                  <a:pt x="488018" y="218853"/>
                  <a:pt x="477048" y="230193"/>
                  <a:pt x="477048" y="244171"/>
                </a:cubicBezTo>
                <a:cubicBezTo>
                  <a:pt x="477048" y="258150"/>
                  <a:pt x="488018" y="269489"/>
                  <a:pt x="501726" y="269489"/>
                </a:cubicBezTo>
                <a:close/>
                <a:moveTo>
                  <a:pt x="501726" y="186609"/>
                </a:moveTo>
                <a:cubicBezTo>
                  <a:pt x="551992" y="186609"/>
                  <a:pt x="593120" y="144610"/>
                  <a:pt x="593120" y="93178"/>
                </a:cubicBezTo>
                <a:cubicBezTo>
                  <a:pt x="593120" y="41749"/>
                  <a:pt x="551992" y="-52"/>
                  <a:pt x="501726" y="-52"/>
                </a:cubicBezTo>
                <a:cubicBezTo>
                  <a:pt x="451458" y="-52"/>
                  <a:pt x="410333" y="41948"/>
                  <a:pt x="410333" y="93379"/>
                </a:cubicBezTo>
                <a:cubicBezTo>
                  <a:pt x="410333" y="144806"/>
                  <a:pt x="451458" y="186609"/>
                  <a:pt x="501726" y="186609"/>
                </a:cubicBezTo>
                <a:close/>
                <a:moveTo>
                  <a:pt x="501726" y="50584"/>
                </a:moveTo>
                <a:cubicBezTo>
                  <a:pt x="524803" y="50584"/>
                  <a:pt x="543538" y="69772"/>
                  <a:pt x="543538" y="93379"/>
                </a:cubicBezTo>
                <a:cubicBezTo>
                  <a:pt x="543538" y="116984"/>
                  <a:pt x="524803" y="136170"/>
                  <a:pt x="501726" y="136170"/>
                </a:cubicBezTo>
                <a:cubicBezTo>
                  <a:pt x="478649" y="136170"/>
                  <a:pt x="459912" y="116984"/>
                  <a:pt x="459912" y="93379"/>
                </a:cubicBezTo>
                <a:cubicBezTo>
                  <a:pt x="459912" y="69772"/>
                  <a:pt x="478649" y="50584"/>
                  <a:pt x="501726" y="50584"/>
                </a:cubicBezTo>
                <a:close/>
                <a:moveTo>
                  <a:pt x="354810" y="629300"/>
                </a:moveTo>
                <a:cubicBezTo>
                  <a:pt x="344987" y="639189"/>
                  <a:pt x="344987" y="655210"/>
                  <a:pt x="354810" y="665167"/>
                </a:cubicBezTo>
                <a:cubicBezTo>
                  <a:pt x="364408" y="675122"/>
                  <a:pt x="380172" y="675058"/>
                  <a:pt x="389769" y="665167"/>
                </a:cubicBezTo>
                <a:cubicBezTo>
                  <a:pt x="399595" y="655276"/>
                  <a:pt x="399595" y="639253"/>
                  <a:pt x="389769" y="629300"/>
                </a:cubicBezTo>
                <a:cubicBezTo>
                  <a:pt x="379943" y="619406"/>
                  <a:pt x="364179" y="619406"/>
                  <a:pt x="354810" y="629300"/>
                </a:cubicBezTo>
                <a:close/>
                <a:moveTo>
                  <a:pt x="315054" y="730970"/>
                </a:moveTo>
                <a:cubicBezTo>
                  <a:pt x="328534" y="730970"/>
                  <a:pt x="339732" y="719631"/>
                  <a:pt x="339732" y="705652"/>
                </a:cubicBezTo>
                <a:cubicBezTo>
                  <a:pt x="339732" y="691671"/>
                  <a:pt x="328534" y="680332"/>
                  <a:pt x="315054" y="680332"/>
                </a:cubicBezTo>
                <a:cubicBezTo>
                  <a:pt x="301346" y="680332"/>
                  <a:pt x="290379" y="691671"/>
                  <a:pt x="290379" y="705652"/>
                </a:cubicBezTo>
                <a:cubicBezTo>
                  <a:pt x="290379" y="719631"/>
                  <a:pt x="301346" y="730970"/>
                  <a:pt x="315054" y="730970"/>
                </a:cubicBezTo>
                <a:close/>
                <a:moveTo>
                  <a:pt x="146205" y="746333"/>
                </a:moveTo>
                <a:cubicBezTo>
                  <a:pt x="110334" y="782795"/>
                  <a:pt x="110334" y="841874"/>
                  <a:pt x="146205" y="878335"/>
                </a:cubicBezTo>
                <a:cubicBezTo>
                  <a:pt x="181849" y="914796"/>
                  <a:pt x="239428" y="914796"/>
                  <a:pt x="275298" y="878335"/>
                </a:cubicBezTo>
                <a:cubicBezTo>
                  <a:pt x="310943" y="841874"/>
                  <a:pt x="310943" y="782795"/>
                  <a:pt x="275298" y="746333"/>
                </a:cubicBezTo>
                <a:cubicBezTo>
                  <a:pt x="239428" y="710069"/>
                  <a:pt x="181621" y="710069"/>
                  <a:pt x="146205" y="746333"/>
                </a:cubicBezTo>
                <a:close/>
                <a:moveTo>
                  <a:pt x="240111" y="842730"/>
                </a:moveTo>
                <a:cubicBezTo>
                  <a:pt x="223890" y="859412"/>
                  <a:pt x="197385" y="859412"/>
                  <a:pt x="181163" y="842730"/>
                </a:cubicBezTo>
                <a:cubicBezTo>
                  <a:pt x="164942" y="826047"/>
                  <a:pt x="164942" y="799081"/>
                  <a:pt x="181163" y="782399"/>
                </a:cubicBezTo>
                <a:cubicBezTo>
                  <a:pt x="197385" y="765718"/>
                  <a:pt x="223890" y="765718"/>
                  <a:pt x="240111" y="782399"/>
                </a:cubicBezTo>
                <a:cubicBezTo>
                  <a:pt x="256335" y="798882"/>
                  <a:pt x="256335" y="826047"/>
                  <a:pt x="240111" y="842730"/>
                </a:cubicBezTo>
                <a:close/>
                <a:moveTo>
                  <a:pt x="688624" y="348809"/>
                </a:moveTo>
                <a:cubicBezTo>
                  <a:pt x="702336" y="348809"/>
                  <a:pt x="713302" y="337470"/>
                  <a:pt x="713302" y="323491"/>
                </a:cubicBezTo>
                <a:cubicBezTo>
                  <a:pt x="713302" y="309513"/>
                  <a:pt x="702336" y="298173"/>
                  <a:pt x="688624" y="298173"/>
                </a:cubicBezTo>
                <a:cubicBezTo>
                  <a:pt x="674916" y="298173"/>
                  <a:pt x="663949" y="309513"/>
                  <a:pt x="663949" y="323491"/>
                </a:cubicBezTo>
                <a:cubicBezTo>
                  <a:pt x="663949" y="337470"/>
                  <a:pt x="674916" y="348809"/>
                  <a:pt x="688624" y="348809"/>
                </a:cubicBezTo>
                <a:close/>
                <a:moveTo>
                  <a:pt x="631503" y="407230"/>
                </a:moveTo>
                <a:cubicBezTo>
                  <a:pt x="645215" y="407230"/>
                  <a:pt x="656181" y="395886"/>
                  <a:pt x="656181" y="381910"/>
                </a:cubicBezTo>
                <a:cubicBezTo>
                  <a:pt x="656181" y="367931"/>
                  <a:pt x="645215" y="356589"/>
                  <a:pt x="631503" y="356589"/>
                </a:cubicBezTo>
                <a:cubicBezTo>
                  <a:pt x="617795" y="356589"/>
                  <a:pt x="606828" y="367931"/>
                  <a:pt x="606828" y="381910"/>
                </a:cubicBezTo>
                <a:cubicBezTo>
                  <a:pt x="606828" y="395886"/>
                  <a:pt x="617795" y="407230"/>
                  <a:pt x="631503" y="407230"/>
                </a:cubicBezTo>
                <a:close/>
                <a:moveTo>
                  <a:pt x="857474" y="282808"/>
                </a:moveTo>
                <a:cubicBezTo>
                  <a:pt x="893119" y="246346"/>
                  <a:pt x="893119" y="187270"/>
                  <a:pt x="857474" y="150806"/>
                </a:cubicBezTo>
                <a:cubicBezTo>
                  <a:pt x="821832" y="114345"/>
                  <a:pt x="764025" y="114345"/>
                  <a:pt x="728380" y="150806"/>
                </a:cubicBezTo>
                <a:cubicBezTo>
                  <a:pt x="692738" y="187270"/>
                  <a:pt x="692738" y="246346"/>
                  <a:pt x="728380" y="282808"/>
                </a:cubicBezTo>
                <a:cubicBezTo>
                  <a:pt x="764025" y="319271"/>
                  <a:pt x="821832" y="319075"/>
                  <a:pt x="857474" y="282808"/>
                </a:cubicBezTo>
                <a:close/>
                <a:moveTo>
                  <a:pt x="763339" y="186413"/>
                </a:moveTo>
                <a:cubicBezTo>
                  <a:pt x="779789" y="169731"/>
                  <a:pt x="806065" y="169731"/>
                  <a:pt x="822289" y="186413"/>
                </a:cubicBezTo>
                <a:cubicBezTo>
                  <a:pt x="838740" y="203092"/>
                  <a:pt x="838740" y="230060"/>
                  <a:pt x="822289" y="246744"/>
                </a:cubicBezTo>
                <a:cubicBezTo>
                  <a:pt x="806065" y="263423"/>
                  <a:pt x="779789" y="263423"/>
                  <a:pt x="763339" y="246744"/>
                </a:cubicBezTo>
                <a:cubicBezTo>
                  <a:pt x="747117" y="230325"/>
                  <a:pt x="747117" y="203092"/>
                  <a:pt x="763339" y="186413"/>
                </a:cubicBezTo>
                <a:close/>
                <a:moveTo>
                  <a:pt x="688624" y="730970"/>
                </a:moveTo>
                <a:cubicBezTo>
                  <a:pt x="702336" y="730970"/>
                  <a:pt x="713302" y="719631"/>
                  <a:pt x="713302" y="705652"/>
                </a:cubicBezTo>
                <a:cubicBezTo>
                  <a:pt x="713302" y="691671"/>
                  <a:pt x="702336" y="680332"/>
                  <a:pt x="688624" y="680332"/>
                </a:cubicBezTo>
                <a:cubicBezTo>
                  <a:pt x="674916" y="680332"/>
                  <a:pt x="663949" y="691671"/>
                  <a:pt x="663949" y="705652"/>
                </a:cubicBezTo>
                <a:cubicBezTo>
                  <a:pt x="663949" y="719631"/>
                  <a:pt x="674916" y="730970"/>
                  <a:pt x="688624" y="730970"/>
                </a:cubicBezTo>
                <a:close/>
                <a:moveTo>
                  <a:pt x="613913" y="629300"/>
                </a:moveTo>
                <a:cubicBezTo>
                  <a:pt x="604315" y="639189"/>
                  <a:pt x="604315" y="655210"/>
                  <a:pt x="613913" y="665167"/>
                </a:cubicBezTo>
                <a:cubicBezTo>
                  <a:pt x="623507" y="675122"/>
                  <a:pt x="639274" y="675058"/>
                  <a:pt x="648868" y="665167"/>
                </a:cubicBezTo>
                <a:cubicBezTo>
                  <a:pt x="658694" y="655276"/>
                  <a:pt x="658694" y="639253"/>
                  <a:pt x="648868" y="629300"/>
                </a:cubicBezTo>
                <a:cubicBezTo>
                  <a:pt x="639274" y="619342"/>
                  <a:pt x="623507" y="619406"/>
                  <a:pt x="613913" y="629300"/>
                </a:cubicBezTo>
                <a:close/>
                <a:moveTo>
                  <a:pt x="728380" y="746333"/>
                </a:moveTo>
                <a:cubicBezTo>
                  <a:pt x="692738" y="782795"/>
                  <a:pt x="692738" y="841874"/>
                  <a:pt x="728380" y="878335"/>
                </a:cubicBezTo>
                <a:cubicBezTo>
                  <a:pt x="764025" y="914796"/>
                  <a:pt x="821832" y="914796"/>
                  <a:pt x="857474" y="878335"/>
                </a:cubicBezTo>
                <a:cubicBezTo>
                  <a:pt x="893119" y="841874"/>
                  <a:pt x="893119" y="782795"/>
                  <a:pt x="857474" y="746333"/>
                </a:cubicBezTo>
                <a:cubicBezTo>
                  <a:pt x="822061" y="710069"/>
                  <a:pt x="764025" y="710069"/>
                  <a:pt x="728380" y="746333"/>
                </a:cubicBezTo>
                <a:close/>
                <a:moveTo>
                  <a:pt x="822518" y="842730"/>
                </a:moveTo>
                <a:cubicBezTo>
                  <a:pt x="806294" y="859412"/>
                  <a:pt x="779789" y="859412"/>
                  <a:pt x="763568" y="842730"/>
                </a:cubicBezTo>
                <a:cubicBezTo>
                  <a:pt x="747346" y="826047"/>
                  <a:pt x="747346" y="799081"/>
                  <a:pt x="763568" y="782399"/>
                </a:cubicBezTo>
                <a:cubicBezTo>
                  <a:pt x="780018" y="765718"/>
                  <a:pt x="806294" y="765718"/>
                  <a:pt x="822518" y="782399"/>
                </a:cubicBezTo>
                <a:cubicBezTo>
                  <a:pt x="838968" y="798882"/>
                  <a:pt x="838968" y="826047"/>
                  <a:pt x="822518" y="842730"/>
                </a:cubicBezTo>
                <a:close/>
                <a:moveTo>
                  <a:pt x="372175" y="407230"/>
                </a:moveTo>
                <a:cubicBezTo>
                  <a:pt x="385655" y="407230"/>
                  <a:pt x="396853" y="395886"/>
                  <a:pt x="396853" y="381910"/>
                </a:cubicBezTo>
                <a:cubicBezTo>
                  <a:pt x="396853" y="367931"/>
                  <a:pt x="385655" y="356589"/>
                  <a:pt x="372175" y="356589"/>
                </a:cubicBezTo>
                <a:cubicBezTo>
                  <a:pt x="358467" y="356589"/>
                  <a:pt x="347271" y="367931"/>
                  <a:pt x="347271" y="381910"/>
                </a:cubicBezTo>
                <a:cubicBezTo>
                  <a:pt x="347271" y="395886"/>
                  <a:pt x="358467" y="407230"/>
                  <a:pt x="372175" y="407230"/>
                </a:cubicBezTo>
                <a:close/>
                <a:moveTo>
                  <a:pt x="315054" y="348809"/>
                </a:moveTo>
                <a:cubicBezTo>
                  <a:pt x="328534" y="348809"/>
                  <a:pt x="339732" y="337470"/>
                  <a:pt x="339732" y="323491"/>
                </a:cubicBezTo>
                <a:cubicBezTo>
                  <a:pt x="339732" y="309513"/>
                  <a:pt x="328534" y="298173"/>
                  <a:pt x="315054" y="298173"/>
                </a:cubicBezTo>
                <a:cubicBezTo>
                  <a:pt x="301346" y="298173"/>
                  <a:pt x="290379" y="309513"/>
                  <a:pt x="290379" y="323491"/>
                </a:cubicBezTo>
                <a:cubicBezTo>
                  <a:pt x="290379" y="337470"/>
                  <a:pt x="301346" y="348809"/>
                  <a:pt x="315054" y="348809"/>
                </a:cubicBezTo>
                <a:close/>
                <a:moveTo>
                  <a:pt x="275070" y="282808"/>
                </a:moveTo>
                <a:cubicBezTo>
                  <a:pt x="310943" y="246346"/>
                  <a:pt x="310943" y="187270"/>
                  <a:pt x="275070" y="150806"/>
                </a:cubicBezTo>
                <a:cubicBezTo>
                  <a:pt x="239428" y="114345"/>
                  <a:pt x="181849" y="114345"/>
                  <a:pt x="145976" y="150806"/>
                </a:cubicBezTo>
                <a:cubicBezTo>
                  <a:pt x="110334" y="187270"/>
                  <a:pt x="110334" y="246346"/>
                  <a:pt x="145976" y="282808"/>
                </a:cubicBezTo>
                <a:cubicBezTo>
                  <a:pt x="181621" y="319075"/>
                  <a:pt x="239428" y="319075"/>
                  <a:pt x="275070" y="282808"/>
                </a:cubicBezTo>
                <a:close/>
                <a:moveTo>
                  <a:pt x="180935" y="186413"/>
                </a:moveTo>
                <a:cubicBezTo>
                  <a:pt x="197385" y="169731"/>
                  <a:pt x="223661" y="169731"/>
                  <a:pt x="239885" y="186413"/>
                </a:cubicBezTo>
                <a:cubicBezTo>
                  <a:pt x="256107" y="203092"/>
                  <a:pt x="256335" y="230060"/>
                  <a:pt x="239885" y="246744"/>
                </a:cubicBezTo>
                <a:cubicBezTo>
                  <a:pt x="223661" y="263423"/>
                  <a:pt x="197156" y="263423"/>
                  <a:pt x="180935" y="246744"/>
                </a:cubicBezTo>
                <a:cubicBezTo>
                  <a:pt x="164713" y="230325"/>
                  <a:pt x="164713" y="203092"/>
                  <a:pt x="180935" y="186413"/>
                </a:cubicBez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图形 9"/>
          <p:cNvSpPr/>
          <p:nvPr>
            <p:custDataLst>
              <p:tags r:id="rId19"/>
            </p:custDataLst>
          </p:nvPr>
        </p:nvSpPr>
        <p:spPr>
          <a:xfrm>
            <a:off x="5795426" y="2768317"/>
            <a:ext cx="601149" cy="536740"/>
          </a:xfrm>
          <a:custGeom>
            <a:avLst/>
            <a:gdLst>
              <a:gd name="connsiteX0" fmla="*/ 313676 w 1066324"/>
              <a:gd name="connsiteY0" fmla="*/ 817004 h 952075"/>
              <a:gd name="connsiteX1" fmla="*/ 537947 w 1066324"/>
              <a:gd name="connsiteY1" fmla="*/ 907184 h 952075"/>
              <a:gd name="connsiteX2" fmla="*/ 762103 w 1066324"/>
              <a:gd name="connsiteY2" fmla="*/ 817004 h 952075"/>
              <a:gd name="connsiteX3" fmla="*/ 963963 w 1066324"/>
              <a:gd name="connsiteY3" fmla="*/ 788536 h 952075"/>
              <a:gd name="connsiteX4" fmla="*/ 906305 w 1066324"/>
              <a:gd name="connsiteY4" fmla="*/ 845928 h 952075"/>
              <a:gd name="connsiteX5" fmla="*/ 963963 w 1066324"/>
              <a:gd name="connsiteY5" fmla="*/ 903300 h 952075"/>
              <a:gd name="connsiteX6" fmla="*/ 1021601 w 1066324"/>
              <a:gd name="connsiteY6" fmla="*/ 845928 h 952075"/>
              <a:gd name="connsiteX7" fmla="*/ 963963 w 1066324"/>
              <a:gd name="connsiteY7" fmla="*/ 788536 h 952075"/>
              <a:gd name="connsiteX8" fmla="*/ 101610 w 1066324"/>
              <a:gd name="connsiteY8" fmla="*/ 788536 h 952075"/>
              <a:gd name="connsiteX9" fmla="*/ 43972 w 1066324"/>
              <a:gd name="connsiteY9" fmla="*/ 845928 h 952075"/>
              <a:gd name="connsiteX10" fmla="*/ 101610 w 1066324"/>
              <a:gd name="connsiteY10" fmla="*/ 903300 h 952075"/>
              <a:gd name="connsiteX11" fmla="*/ 159249 w 1066324"/>
              <a:gd name="connsiteY11" fmla="*/ 845928 h 952075"/>
              <a:gd name="connsiteX12" fmla="*/ 101610 w 1066324"/>
              <a:gd name="connsiteY12" fmla="*/ 788536 h 952075"/>
              <a:gd name="connsiteX13" fmla="*/ 854722 w 1066324"/>
              <a:gd name="connsiteY13" fmla="*/ 770714 h 952075"/>
              <a:gd name="connsiteX14" fmla="*/ 853426 w 1066324"/>
              <a:gd name="connsiteY14" fmla="*/ 772961 h 952075"/>
              <a:gd name="connsiteX15" fmla="*/ 854722 w 1066324"/>
              <a:gd name="connsiteY15" fmla="*/ 770714 h 952075"/>
              <a:gd name="connsiteX16" fmla="*/ 854816 w 1066324"/>
              <a:gd name="connsiteY16" fmla="*/ 770886 h 952075"/>
              <a:gd name="connsiteX17" fmla="*/ 221058 w 1066324"/>
              <a:gd name="connsiteY17" fmla="*/ 770714 h 952075"/>
              <a:gd name="connsiteX18" fmla="*/ 219744 w 1066324"/>
              <a:gd name="connsiteY18" fmla="*/ 772961 h 952075"/>
              <a:gd name="connsiteX19" fmla="*/ 221058 w 1066324"/>
              <a:gd name="connsiteY19" fmla="*/ 770714 h 952075"/>
              <a:gd name="connsiteX20" fmla="*/ 222352 w 1066324"/>
              <a:gd name="connsiteY20" fmla="*/ 772961 h 952075"/>
              <a:gd name="connsiteX21" fmla="*/ 221058 w 1066324"/>
              <a:gd name="connsiteY21" fmla="*/ 770714 h 952075"/>
              <a:gd name="connsiteX22" fmla="*/ 616703 w 1066324"/>
              <a:gd name="connsiteY22" fmla="*/ 272189 h 952075"/>
              <a:gd name="connsiteX23" fmla="*/ 849276 w 1066324"/>
              <a:gd name="connsiteY23" fmla="*/ 673088 h 952075"/>
              <a:gd name="connsiteX24" fmla="*/ 861957 w 1066324"/>
              <a:gd name="connsiteY24" fmla="*/ 584678 h 952075"/>
              <a:gd name="connsiteX25" fmla="*/ 616703 w 1066324"/>
              <a:gd name="connsiteY25" fmla="*/ 272189 h 952075"/>
              <a:gd name="connsiteX26" fmla="*/ 459077 w 1066324"/>
              <a:gd name="connsiteY26" fmla="*/ 272189 h 952075"/>
              <a:gd name="connsiteX27" fmla="*/ 213822 w 1066324"/>
              <a:gd name="connsiteY27" fmla="*/ 584678 h 952075"/>
              <a:gd name="connsiteX28" fmla="*/ 226504 w 1066324"/>
              <a:gd name="connsiteY28" fmla="*/ 673088 h 952075"/>
              <a:gd name="connsiteX29" fmla="*/ 537947 w 1066324"/>
              <a:gd name="connsiteY29" fmla="*/ 262153 h 952075"/>
              <a:gd name="connsiteX30" fmla="*/ 515421 w 1066324"/>
              <a:gd name="connsiteY30" fmla="*/ 263334 h 952075"/>
              <a:gd name="connsiteX31" fmla="*/ 247031 w 1066324"/>
              <a:gd name="connsiteY31" fmla="*/ 725986 h 952075"/>
              <a:gd name="connsiteX32" fmla="*/ 275250 w 1066324"/>
              <a:gd name="connsiteY32" fmla="*/ 772961 h 952075"/>
              <a:gd name="connsiteX33" fmla="*/ 800643 w 1066324"/>
              <a:gd name="connsiteY33" fmla="*/ 772961 h 952075"/>
              <a:gd name="connsiteX34" fmla="*/ 828863 w 1066324"/>
              <a:gd name="connsiteY34" fmla="*/ 725986 h 952075"/>
              <a:gd name="connsiteX35" fmla="*/ 560473 w 1066324"/>
              <a:gd name="connsiteY35" fmla="*/ 263334 h 952075"/>
              <a:gd name="connsiteX36" fmla="*/ 537947 w 1066324"/>
              <a:gd name="connsiteY36" fmla="*/ 262153 h 952075"/>
              <a:gd name="connsiteX37" fmla="*/ 537833 w 1066324"/>
              <a:gd name="connsiteY37" fmla="*/ 43538 h 952075"/>
              <a:gd name="connsiteX38" fmla="*/ 480194 w 1066324"/>
              <a:gd name="connsiteY38" fmla="*/ 100910 h 952075"/>
              <a:gd name="connsiteX39" fmla="*/ 537833 w 1066324"/>
              <a:gd name="connsiteY39" fmla="*/ 158282 h 952075"/>
              <a:gd name="connsiteX40" fmla="*/ 595471 w 1066324"/>
              <a:gd name="connsiteY40" fmla="*/ 100910 h 952075"/>
              <a:gd name="connsiteX41" fmla="*/ 537833 w 1066324"/>
              <a:gd name="connsiteY41" fmla="*/ 43538 h 952075"/>
              <a:gd name="connsiteX42" fmla="*/ 537947 w 1066324"/>
              <a:gd name="connsiteY42" fmla="*/ -619 h 952075"/>
              <a:gd name="connsiteX43" fmla="*/ 639933 w 1066324"/>
              <a:gd name="connsiteY43" fmla="*/ 100910 h 952075"/>
              <a:gd name="connsiteX44" fmla="*/ 572583 w 1066324"/>
              <a:gd name="connsiteY44" fmla="*/ 195928 h 952075"/>
              <a:gd name="connsiteX45" fmla="*/ 587512 w 1066324"/>
              <a:gd name="connsiteY45" fmla="*/ 221786 h 952075"/>
              <a:gd name="connsiteX46" fmla="*/ 906305 w 1066324"/>
              <a:gd name="connsiteY46" fmla="*/ 584678 h 952075"/>
              <a:gd name="connsiteX47" fmla="*/ 878676 w 1066324"/>
              <a:gd name="connsiteY47" fmla="*/ 723624 h 952075"/>
              <a:gd name="connsiteX48" fmla="*/ 902763 w 1066324"/>
              <a:gd name="connsiteY48" fmla="*/ 765173 h 952075"/>
              <a:gd name="connsiteX49" fmla="*/ 963963 w 1066324"/>
              <a:gd name="connsiteY49" fmla="*/ 744284 h 952075"/>
              <a:gd name="connsiteX50" fmla="*/ 1065949 w 1066324"/>
              <a:gd name="connsiteY50" fmla="*/ 845928 h 952075"/>
              <a:gd name="connsiteX51" fmla="*/ 963963 w 1066324"/>
              <a:gd name="connsiteY51" fmla="*/ 947438 h 952075"/>
              <a:gd name="connsiteX52" fmla="*/ 861957 w 1066324"/>
              <a:gd name="connsiteY52" fmla="*/ 845928 h 952075"/>
              <a:gd name="connsiteX53" fmla="*/ 866699 w 1066324"/>
              <a:gd name="connsiteY53" fmla="*/ 817118 h 952075"/>
              <a:gd name="connsiteX54" fmla="*/ 822694 w 1066324"/>
              <a:gd name="connsiteY54" fmla="*/ 817118 h 952075"/>
              <a:gd name="connsiteX55" fmla="*/ 537947 w 1066324"/>
              <a:gd name="connsiteY55" fmla="*/ 951456 h 952075"/>
              <a:gd name="connsiteX56" fmla="*/ 253181 w 1066324"/>
              <a:gd name="connsiteY56" fmla="*/ 817118 h 952075"/>
              <a:gd name="connsiteX57" fmla="*/ 198874 w 1066324"/>
              <a:gd name="connsiteY57" fmla="*/ 817118 h 952075"/>
              <a:gd name="connsiteX58" fmla="*/ 203616 w 1066324"/>
              <a:gd name="connsiteY58" fmla="*/ 845928 h 952075"/>
              <a:gd name="connsiteX59" fmla="*/ 101610 w 1066324"/>
              <a:gd name="connsiteY59" fmla="*/ 947438 h 952075"/>
              <a:gd name="connsiteX60" fmla="*/ -376 w 1066324"/>
              <a:gd name="connsiteY60" fmla="*/ 845928 h 952075"/>
              <a:gd name="connsiteX61" fmla="*/ 101610 w 1066324"/>
              <a:gd name="connsiteY61" fmla="*/ 744398 h 952075"/>
              <a:gd name="connsiteX62" fmla="*/ 169817 w 1066324"/>
              <a:gd name="connsiteY62" fmla="*/ 770962 h 952075"/>
              <a:gd name="connsiteX63" fmla="*/ 197218 w 1066324"/>
              <a:gd name="connsiteY63" fmla="*/ 723624 h 952075"/>
              <a:gd name="connsiteX64" fmla="*/ 169569 w 1066324"/>
              <a:gd name="connsiteY64" fmla="*/ 584678 h 952075"/>
              <a:gd name="connsiteX65" fmla="*/ 488362 w 1066324"/>
              <a:gd name="connsiteY65" fmla="*/ 221786 h 952075"/>
              <a:gd name="connsiteX66" fmla="*/ 503310 w 1066324"/>
              <a:gd name="connsiteY66" fmla="*/ 195928 h 952075"/>
              <a:gd name="connsiteX67" fmla="*/ 435941 w 1066324"/>
              <a:gd name="connsiteY67" fmla="*/ 100910 h 952075"/>
              <a:gd name="connsiteX68" fmla="*/ 537947 w 1066324"/>
              <a:gd name="connsiteY68" fmla="*/ -619 h 95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66324" h="952075">
                <a:moveTo>
                  <a:pt x="313676" y="817004"/>
                </a:moveTo>
                <a:cubicBezTo>
                  <a:pt x="372019" y="872719"/>
                  <a:pt x="450889" y="907184"/>
                  <a:pt x="537947" y="907184"/>
                </a:cubicBezTo>
                <a:cubicBezTo>
                  <a:pt x="624871" y="907184"/>
                  <a:pt x="703856" y="872719"/>
                  <a:pt x="762103" y="817004"/>
                </a:cubicBezTo>
                <a:close/>
                <a:moveTo>
                  <a:pt x="963963" y="788536"/>
                </a:moveTo>
                <a:cubicBezTo>
                  <a:pt x="932163" y="788536"/>
                  <a:pt x="906305" y="814281"/>
                  <a:pt x="906305" y="845928"/>
                </a:cubicBezTo>
                <a:cubicBezTo>
                  <a:pt x="906305" y="877556"/>
                  <a:pt x="932163" y="903300"/>
                  <a:pt x="963963" y="903300"/>
                </a:cubicBezTo>
                <a:cubicBezTo>
                  <a:pt x="995743" y="903300"/>
                  <a:pt x="1021601" y="877441"/>
                  <a:pt x="1021601" y="845928"/>
                </a:cubicBezTo>
                <a:cubicBezTo>
                  <a:pt x="1021601" y="814281"/>
                  <a:pt x="995743" y="788536"/>
                  <a:pt x="963963" y="788536"/>
                </a:cubicBezTo>
                <a:close/>
                <a:moveTo>
                  <a:pt x="101610" y="788536"/>
                </a:moveTo>
                <a:cubicBezTo>
                  <a:pt x="69830" y="788536"/>
                  <a:pt x="43972" y="814281"/>
                  <a:pt x="43972" y="845928"/>
                </a:cubicBezTo>
                <a:cubicBezTo>
                  <a:pt x="43972" y="877556"/>
                  <a:pt x="69830" y="903300"/>
                  <a:pt x="101610" y="903300"/>
                </a:cubicBezTo>
                <a:cubicBezTo>
                  <a:pt x="133410" y="903300"/>
                  <a:pt x="159249" y="877441"/>
                  <a:pt x="159249" y="845928"/>
                </a:cubicBezTo>
                <a:cubicBezTo>
                  <a:pt x="159249" y="814281"/>
                  <a:pt x="133410" y="788536"/>
                  <a:pt x="101610" y="788536"/>
                </a:cubicBezTo>
                <a:close/>
                <a:moveTo>
                  <a:pt x="854722" y="770714"/>
                </a:moveTo>
                <a:cubicBezTo>
                  <a:pt x="854360" y="771552"/>
                  <a:pt x="853903" y="772256"/>
                  <a:pt x="853426" y="772961"/>
                </a:cubicBezTo>
                <a:cubicBezTo>
                  <a:pt x="853903" y="772256"/>
                  <a:pt x="854360" y="771552"/>
                  <a:pt x="854722" y="770714"/>
                </a:cubicBezTo>
                <a:lnTo>
                  <a:pt x="854816" y="770886"/>
                </a:lnTo>
                <a:close/>
                <a:moveTo>
                  <a:pt x="221058" y="770714"/>
                </a:moveTo>
                <a:lnTo>
                  <a:pt x="219744" y="772961"/>
                </a:lnTo>
                <a:lnTo>
                  <a:pt x="221058" y="770714"/>
                </a:lnTo>
                <a:cubicBezTo>
                  <a:pt x="221515" y="771438"/>
                  <a:pt x="221991" y="772142"/>
                  <a:pt x="222352" y="772961"/>
                </a:cubicBezTo>
                <a:cubicBezTo>
                  <a:pt x="221991" y="772142"/>
                  <a:pt x="221515" y="771438"/>
                  <a:pt x="221058" y="770714"/>
                </a:cubicBezTo>
                <a:close/>
                <a:moveTo>
                  <a:pt x="616703" y="272189"/>
                </a:moveTo>
                <a:lnTo>
                  <a:pt x="849276" y="673088"/>
                </a:lnTo>
                <a:cubicBezTo>
                  <a:pt x="857330" y="645002"/>
                  <a:pt x="861957" y="615373"/>
                  <a:pt x="861957" y="584678"/>
                </a:cubicBezTo>
                <a:cubicBezTo>
                  <a:pt x="861957" y="433927"/>
                  <a:pt x="757362" y="307377"/>
                  <a:pt x="616703" y="272189"/>
                </a:cubicBezTo>
                <a:close/>
                <a:moveTo>
                  <a:pt x="459077" y="272189"/>
                </a:moveTo>
                <a:cubicBezTo>
                  <a:pt x="318417" y="307377"/>
                  <a:pt x="213822" y="433927"/>
                  <a:pt x="213822" y="584678"/>
                </a:cubicBezTo>
                <a:cubicBezTo>
                  <a:pt x="213822" y="615373"/>
                  <a:pt x="218449" y="645002"/>
                  <a:pt x="226504" y="673088"/>
                </a:cubicBezTo>
                <a:close/>
                <a:moveTo>
                  <a:pt x="537947" y="262153"/>
                </a:moveTo>
                <a:cubicBezTo>
                  <a:pt x="530349" y="262153"/>
                  <a:pt x="522885" y="262858"/>
                  <a:pt x="515421" y="263334"/>
                </a:cubicBezTo>
                <a:lnTo>
                  <a:pt x="247031" y="725986"/>
                </a:lnTo>
                <a:cubicBezTo>
                  <a:pt x="255085" y="742513"/>
                  <a:pt x="264568" y="758204"/>
                  <a:pt x="275250" y="772961"/>
                </a:cubicBezTo>
                <a:lnTo>
                  <a:pt x="800643" y="772961"/>
                </a:lnTo>
                <a:cubicBezTo>
                  <a:pt x="811326" y="758204"/>
                  <a:pt x="820694" y="742513"/>
                  <a:pt x="828863" y="725986"/>
                </a:cubicBezTo>
                <a:lnTo>
                  <a:pt x="560473" y="263334"/>
                </a:lnTo>
                <a:cubicBezTo>
                  <a:pt x="553009" y="262744"/>
                  <a:pt x="545525" y="262153"/>
                  <a:pt x="537947" y="262153"/>
                </a:cubicBezTo>
                <a:close/>
                <a:moveTo>
                  <a:pt x="537833" y="43538"/>
                </a:moveTo>
                <a:cubicBezTo>
                  <a:pt x="506033" y="43538"/>
                  <a:pt x="480194" y="69263"/>
                  <a:pt x="480194" y="100910"/>
                </a:cubicBezTo>
                <a:cubicBezTo>
                  <a:pt x="480194" y="132538"/>
                  <a:pt x="506033" y="158282"/>
                  <a:pt x="537833" y="158282"/>
                </a:cubicBezTo>
                <a:cubicBezTo>
                  <a:pt x="569613" y="158282"/>
                  <a:pt x="595471" y="132538"/>
                  <a:pt x="595471" y="100910"/>
                </a:cubicBezTo>
                <a:cubicBezTo>
                  <a:pt x="595471" y="69263"/>
                  <a:pt x="569613" y="43538"/>
                  <a:pt x="537833" y="43538"/>
                </a:cubicBezTo>
                <a:close/>
                <a:moveTo>
                  <a:pt x="537947" y="-619"/>
                </a:moveTo>
                <a:cubicBezTo>
                  <a:pt x="594157" y="-619"/>
                  <a:pt x="639933" y="44947"/>
                  <a:pt x="639933" y="100910"/>
                </a:cubicBezTo>
                <a:cubicBezTo>
                  <a:pt x="639933" y="144706"/>
                  <a:pt x="611713" y="181761"/>
                  <a:pt x="572583" y="195928"/>
                </a:cubicBezTo>
                <a:lnTo>
                  <a:pt x="587512" y="221786"/>
                </a:lnTo>
                <a:cubicBezTo>
                  <a:pt x="767207" y="245987"/>
                  <a:pt x="906305" y="399329"/>
                  <a:pt x="906305" y="584678"/>
                </a:cubicBezTo>
                <a:cubicBezTo>
                  <a:pt x="906305" y="633901"/>
                  <a:pt x="896346" y="680762"/>
                  <a:pt x="878676" y="723624"/>
                </a:cubicBezTo>
                <a:lnTo>
                  <a:pt x="902763" y="765173"/>
                </a:lnTo>
                <a:cubicBezTo>
                  <a:pt x="919843" y="752186"/>
                  <a:pt x="940827" y="744284"/>
                  <a:pt x="963963" y="744284"/>
                </a:cubicBezTo>
                <a:cubicBezTo>
                  <a:pt x="1020173" y="744284"/>
                  <a:pt x="1065949" y="789965"/>
                  <a:pt x="1065949" y="845928"/>
                </a:cubicBezTo>
                <a:cubicBezTo>
                  <a:pt x="1065949" y="901872"/>
                  <a:pt x="1020173" y="947438"/>
                  <a:pt x="963963" y="947438"/>
                </a:cubicBezTo>
                <a:cubicBezTo>
                  <a:pt x="907733" y="947438"/>
                  <a:pt x="861957" y="901872"/>
                  <a:pt x="861957" y="845928"/>
                </a:cubicBezTo>
                <a:cubicBezTo>
                  <a:pt x="861957" y="835894"/>
                  <a:pt x="863976" y="826315"/>
                  <a:pt x="866699" y="817118"/>
                </a:cubicBezTo>
                <a:lnTo>
                  <a:pt x="822694" y="817118"/>
                </a:lnTo>
                <a:cubicBezTo>
                  <a:pt x="754982" y="899035"/>
                  <a:pt x="652634" y="951456"/>
                  <a:pt x="537947" y="951456"/>
                </a:cubicBezTo>
                <a:cubicBezTo>
                  <a:pt x="423259" y="951456"/>
                  <a:pt x="320797" y="899035"/>
                  <a:pt x="253181" y="817118"/>
                </a:cubicBezTo>
                <a:lnTo>
                  <a:pt x="198874" y="817118"/>
                </a:lnTo>
                <a:cubicBezTo>
                  <a:pt x="201712" y="826315"/>
                  <a:pt x="203616" y="835894"/>
                  <a:pt x="203616" y="845928"/>
                </a:cubicBezTo>
                <a:cubicBezTo>
                  <a:pt x="203616" y="901872"/>
                  <a:pt x="157840" y="947438"/>
                  <a:pt x="101610" y="947438"/>
                </a:cubicBezTo>
                <a:cubicBezTo>
                  <a:pt x="45400" y="947438"/>
                  <a:pt x="-376" y="901872"/>
                  <a:pt x="-376" y="845928"/>
                </a:cubicBezTo>
                <a:cubicBezTo>
                  <a:pt x="-376" y="789965"/>
                  <a:pt x="45400" y="744398"/>
                  <a:pt x="101610" y="744398"/>
                </a:cubicBezTo>
                <a:cubicBezTo>
                  <a:pt x="127945" y="744398"/>
                  <a:pt x="151670" y="754548"/>
                  <a:pt x="169817" y="770962"/>
                </a:cubicBezTo>
                <a:lnTo>
                  <a:pt x="197218" y="723624"/>
                </a:lnTo>
                <a:cubicBezTo>
                  <a:pt x="179547" y="680762"/>
                  <a:pt x="169569" y="633901"/>
                  <a:pt x="169569" y="584678"/>
                </a:cubicBezTo>
                <a:cubicBezTo>
                  <a:pt x="169569" y="399329"/>
                  <a:pt x="308687" y="245987"/>
                  <a:pt x="488362" y="221786"/>
                </a:cubicBezTo>
                <a:lnTo>
                  <a:pt x="503310" y="195928"/>
                </a:lnTo>
                <a:cubicBezTo>
                  <a:pt x="464180" y="181761"/>
                  <a:pt x="435941" y="144706"/>
                  <a:pt x="435941" y="100910"/>
                </a:cubicBezTo>
                <a:cubicBezTo>
                  <a:pt x="435941" y="44947"/>
                  <a:pt x="481736" y="-619"/>
                  <a:pt x="537947" y="-619"/>
                </a:cubicBez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5" name="图形 7"/>
          <p:cNvSpPr/>
          <p:nvPr>
            <p:custDataLst>
              <p:tags r:id="rId20"/>
            </p:custDataLst>
          </p:nvPr>
        </p:nvSpPr>
        <p:spPr>
          <a:xfrm>
            <a:off x="10197521" y="2549083"/>
            <a:ext cx="472172" cy="553140"/>
          </a:xfrm>
          <a:custGeom>
            <a:avLst/>
            <a:gdLst>
              <a:gd name="connsiteX0" fmla="*/ 161244 w 905710"/>
              <a:gd name="connsiteY0" fmla="*/ -393 h 1061022"/>
              <a:gd name="connsiteX1" fmla="*/ 689999 w 905710"/>
              <a:gd name="connsiteY1" fmla="*/ -393 h 1061022"/>
              <a:gd name="connsiteX2" fmla="*/ 773412 w 905710"/>
              <a:gd name="connsiteY2" fmla="*/ 34474 h 1061022"/>
              <a:gd name="connsiteX3" fmla="*/ 808434 w 905710"/>
              <a:gd name="connsiteY3" fmla="*/ 117489 h 1061022"/>
              <a:gd name="connsiteX4" fmla="*/ 808434 w 905710"/>
              <a:gd name="connsiteY4" fmla="*/ 368211 h 1061022"/>
              <a:gd name="connsiteX5" fmla="*/ 758387 w 905710"/>
              <a:gd name="connsiteY5" fmla="*/ 418037 h 1061022"/>
              <a:gd name="connsiteX6" fmla="*/ 758387 w 905710"/>
              <a:gd name="connsiteY6" fmla="*/ 117489 h 1061022"/>
              <a:gd name="connsiteX7" fmla="*/ 736710 w 905710"/>
              <a:gd name="connsiteY7" fmla="*/ 69342 h 1061022"/>
              <a:gd name="connsiteX8" fmla="*/ 688343 w 905710"/>
              <a:gd name="connsiteY8" fmla="*/ 49411 h 1061022"/>
              <a:gd name="connsiteX9" fmla="*/ 227974 w 905710"/>
              <a:gd name="connsiteY9" fmla="*/ 49411 h 1061022"/>
              <a:gd name="connsiteX10" fmla="*/ 301355 w 905710"/>
              <a:gd name="connsiteY10" fmla="*/ 112517 h 1061022"/>
              <a:gd name="connsiteX11" fmla="*/ 304691 w 905710"/>
              <a:gd name="connsiteY11" fmla="*/ 147385 h 1061022"/>
              <a:gd name="connsiteX12" fmla="*/ 49505 w 905710"/>
              <a:gd name="connsiteY12" fmla="*/ 451247 h 1061022"/>
              <a:gd name="connsiteX13" fmla="*/ 49505 w 905710"/>
              <a:gd name="connsiteY13" fmla="*/ 914509 h 1061022"/>
              <a:gd name="connsiteX14" fmla="*/ 69503 w 905710"/>
              <a:gd name="connsiteY14" fmla="*/ 962656 h 1061022"/>
              <a:gd name="connsiteX15" fmla="*/ 117893 w 905710"/>
              <a:gd name="connsiteY15" fmla="*/ 982586 h 1061022"/>
              <a:gd name="connsiteX16" fmla="*/ 269670 w 905710"/>
              <a:gd name="connsiteY16" fmla="*/ 982586 h 1061022"/>
              <a:gd name="connsiteX17" fmla="*/ 251330 w 905710"/>
              <a:gd name="connsiteY17" fmla="*/ 1032390 h 1061022"/>
              <a:gd name="connsiteX18" fmla="*/ 117893 w 905710"/>
              <a:gd name="connsiteY18" fmla="*/ 1032390 h 1061022"/>
              <a:gd name="connsiteX19" fmla="*/ 34480 w 905710"/>
              <a:gd name="connsiteY19" fmla="*/ 997524 h 1061022"/>
              <a:gd name="connsiteX20" fmla="*/ -541 w 905710"/>
              <a:gd name="connsiteY20" fmla="*/ 914509 h 1061022"/>
              <a:gd name="connsiteX21" fmla="*/ -541 w 905710"/>
              <a:gd name="connsiteY21" fmla="*/ 441282 h 1061022"/>
              <a:gd name="connsiteX22" fmla="*/ 1115 w 905710"/>
              <a:gd name="connsiteY22" fmla="*/ 431317 h 1061022"/>
              <a:gd name="connsiteX23" fmla="*/ 136233 w 905710"/>
              <a:gd name="connsiteY23" fmla="*/ 16201 h 1061022"/>
              <a:gd name="connsiteX24" fmla="*/ 137912 w 905710"/>
              <a:gd name="connsiteY24" fmla="*/ 11229 h 1061022"/>
              <a:gd name="connsiteX25" fmla="*/ 142906 w 905710"/>
              <a:gd name="connsiteY25" fmla="*/ 6236 h 1061022"/>
              <a:gd name="connsiteX26" fmla="*/ 149579 w 905710"/>
              <a:gd name="connsiteY26" fmla="*/ 2922 h 1061022"/>
              <a:gd name="connsiteX27" fmla="*/ 151235 w 905710"/>
              <a:gd name="connsiteY27" fmla="*/ 2922 h 1061022"/>
              <a:gd name="connsiteX28" fmla="*/ 161244 w 905710"/>
              <a:gd name="connsiteY28" fmla="*/ -393 h 1061022"/>
              <a:gd name="connsiteX29" fmla="*/ 149579 w 905710"/>
              <a:gd name="connsiteY29" fmla="*/ 680381 h 1061022"/>
              <a:gd name="connsiteX30" fmla="*/ 149579 w 905710"/>
              <a:gd name="connsiteY30" fmla="*/ 720242 h 1061022"/>
              <a:gd name="connsiteX31" fmla="*/ 409780 w 905710"/>
              <a:gd name="connsiteY31" fmla="*/ 720242 h 1061022"/>
              <a:gd name="connsiteX32" fmla="*/ 409780 w 905710"/>
              <a:gd name="connsiteY32" fmla="*/ 680381 h 1061022"/>
              <a:gd name="connsiteX33" fmla="*/ 149579 w 905710"/>
              <a:gd name="connsiteY33" fmla="*/ 680381 h 1061022"/>
              <a:gd name="connsiteX34" fmla="*/ 149579 w 905710"/>
              <a:gd name="connsiteY34" fmla="*/ 572465 h 1061022"/>
              <a:gd name="connsiteX35" fmla="*/ 149579 w 905710"/>
              <a:gd name="connsiteY35" fmla="*/ 612304 h 1061022"/>
              <a:gd name="connsiteX36" fmla="*/ 409780 w 905710"/>
              <a:gd name="connsiteY36" fmla="*/ 612304 h 1061022"/>
              <a:gd name="connsiteX37" fmla="*/ 409780 w 905710"/>
              <a:gd name="connsiteY37" fmla="*/ 572465 h 1061022"/>
              <a:gd name="connsiteX38" fmla="*/ 149579 w 905710"/>
              <a:gd name="connsiteY38" fmla="*/ 572465 h 1061022"/>
              <a:gd name="connsiteX39" fmla="*/ 149579 w 905710"/>
              <a:gd name="connsiteY39" fmla="*/ 471177 h 1061022"/>
              <a:gd name="connsiteX40" fmla="*/ 149579 w 905710"/>
              <a:gd name="connsiteY40" fmla="*/ 511017 h 1061022"/>
              <a:gd name="connsiteX41" fmla="*/ 671661 w 905710"/>
              <a:gd name="connsiteY41" fmla="*/ 511017 h 1061022"/>
              <a:gd name="connsiteX42" fmla="*/ 671661 w 905710"/>
              <a:gd name="connsiteY42" fmla="*/ 471177 h 1061022"/>
              <a:gd name="connsiteX43" fmla="*/ 149579 w 905710"/>
              <a:gd name="connsiteY43" fmla="*/ 471177 h 1061022"/>
              <a:gd name="connsiteX44" fmla="*/ 418132 w 905710"/>
              <a:gd name="connsiteY44" fmla="*/ 346645 h 1061022"/>
              <a:gd name="connsiteX45" fmla="*/ 418132 w 905710"/>
              <a:gd name="connsiteY45" fmla="*/ 386484 h 1061022"/>
              <a:gd name="connsiteX46" fmla="*/ 670003 w 905710"/>
              <a:gd name="connsiteY46" fmla="*/ 386484 h 1061022"/>
              <a:gd name="connsiteX47" fmla="*/ 670003 w 905710"/>
              <a:gd name="connsiteY47" fmla="*/ 346645 h 1061022"/>
              <a:gd name="connsiteX48" fmla="*/ 418132 w 905710"/>
              <a:gd name="connsiteY48" fmla="*/ 346645 h 1061022"/>
              <a:gd name="connsiteX49" fmla="*/ 418132 w 905710"/>
              <a:gd name="connsiteY49" fmla="*/ 237049 h 1061022"/>
              <a:gd name="connsiteX50" fmla="*/ 418132 w 905710"/>
              <a:gd name="connsiteY50" fmla="*/ 276888 h 1061022"/>
              <a:gd name="connsiteX51" fmla="*/ 670003 w 905710"/>
              <a:gd name="connsiteY51" fmla="*/ 276888 h 1061022"/>
              <a:gd name="connsiteX52" fmla="*/ 670003 w 905710"/>
              <a:gd name="connsiteY52" fmla="*/ 237049 h 1061022"/>
              <a:gd name="connsiteX53" fmla="*/ 418132 w 905710"/>
              <a:gd name="connsiteY53" fmla="*/ 237049 h 1061022"/>
              <a:gd name="connsiteX54" fmla="*/ 418132 w 905710"/>
              <a:gd name="connsiteY54" fmla="*/ 135762 h 1061022"/>
              <a:gd name="connsiteX55" fmla="*/ 418132 w 905710"/>
              <a:gd name="connsiteY55" fmla="*/ 175601 h 1061022"/>
              <a:gd name="connsiteX56" fmla="*/ 670003 w 905710"/>
              <a:gd name="connsiteY56" fmla="*/ 175601 h 1061022"/>
              <a:gd name="connsiteX57" fmla="*/ 670003 w 905710"/>
              <a:gd name="connsiteY57" fmla="*/ 135762 h 1061022"/>
              <a:gd name="connsiteX58" fmla="*/ 418132 w 905710"/>
              <a:gd name="connsiteY58" fmla="*/ 135762 h 1061022"/>
              <a:gd name="connsiteX59" fmla="*/ 785079 w 905710"/>
              <a:gd name="connsiteY59" fmla="*/ 469498 h 1061022"/>
              <a:gd name="connsiteX60" fmla="*/ 378094 w 905710"/>
              <a:gd name="connsiteY60" fmla="*/ 872991 h 1061022"/>
              <a:gd name="connsiteX61" fmla="*/ 499864 w 905710"/>
              <a:gd name="connsiteY61" fmla="*/ 994209 h 1061022"/>
              <a:gd name="connsiteX62" fmla="*/ 905170 w 905710"/>
              <a:gd name="connsiteY62" fmla="*/ 590716 h 1061022"/>
              <a:gd name="connsiteX63" fmla="*/ 785079 w 905710"/>
              <a:gd name="connsiteY63" fmla="*/ 469498 h 1061022"/>
              <a:gd name="connsiteX64" fmla="*/ 363091 w 905710"/>
              <a:gd name="connsiteY64" fmla="*/ 891264 h 1061022"/>
              <a:gd name="connsiteX65" fmla="*/ 316380 w 905710"/>
              <a:gd name="connsiteY65" fmla="*/ 1022425 h 1061022"/>
              <a:gd name="connsiteX66" fmla="*/ 354739 w 905710"/>
              <a:gd name="connsiteY66" fmla="*/ 1060629 h 1061022"/>
              <a:gd name="connsiteX67" fmla="*/ 481503 w 905710"/>
              <a:gd name="connsiteY67" fmla="*/ 1010803 h 1061022"/>
              <a:gd name="connsiteX68" fmla="*/ 363091 w 905710"/>
              <a:gd name="connsiteY68" fmla="*/ 891264 h 1061022"/>
              <a:gd name="connsiteX69" fmla="*/ 808434 w 905710"/>
              <a:gd name="connsiteY69" fmla="*/ 771704 h 1061022"/>
              <a:gd name="connsiteX70" fmla="*/ 758387 w 905710"/>
              <a:gd name="connsiteY70" fmla="*/ 821529 h 1061022"/>
              <a:gd name="connsiteX71" fmla="*/ 758387 w 905710"/>
              <a:gd name="connsiteY71" fmla="*/ 914509 h 1061022"/>
              <a:gd name="connsiteX72" fmla="*/ 738389 w 905710"/>
              <a:gd name="connsiteY72" fmla="*/ 962656 h 1061022"/>
              <a:gd name="connsiteX73" fmla="*/ 689999 w 905710"/>
              <a:gd name="connsiteY73" fmla="*/ 982586 h 1061022"/>
              <a:gd name="connsiteX74" fmla="*/ 594921 w 905710"/>
              <a:gd name="connsiteY74" fmla="*/ 982586 h 1061022"/>
              <a:gd name="connsiteX75" fmla="*/ 564915 w 905710"/>
              <a:gd name="connsiteY75" fmla="*/ 1010803 h 1061022"/>
              <a:gd name="connsiteX76" fmla="*/ 586591 w 905710"/>
              <a:gd name="connsiteY76" fmla="*/ 1032390 h 1061022"/>
              <a:gd name="connsiteX77" fmla="*/ 689999 w 905710"/>
              <a:gd name="connsiteY77" fmla="*/ 1032390 h 1061022"/>
              <a:gd name="connsiteX78" fmla="*/ 773412 w 905710"/>
              <a:gd name="connsiteY78" fmla="*/ 997524 h 1061022"/>
              <a:gd name="connsiteX79" fmla="*/ 808434 w 905710"/>
              <a:gd name="connsiteY79" fmla="*/ 914509 h 1061022"/>
              <a:gd name="connsiteX80" fmla="*/ 808434 w 905710"/>
              <a:gd name="connsiteY80" fmla="*/ 771704 h 1061022"/>
              <a:gd name="connsiteX81" fmla="*/ 87864 w 905710"/>
              <a:gd name="connsiteY81" fmla="*/ 326715 h 1061022"/>
              <a:gd name="connsiteX82" fmla="*/ 249651 w 905710"/>
              <a:gd name="connsiteY82" fmla="*/ 134105 h 1061022"/>
              <a:gd name="connsiteX83" fmla="*/ 172933 w 905710"/>
              <a:gd name="connsiteY83" fmla="*/ 67685 h 1061022"/>
              <a:gd name="connsiteX84" fmla="*/ 87864 w 905710"/>
              <a:gd name="connsiteY84" fmla="*/ 326715 h 106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905710" h="1061022">
                <a:moveTo>
                  <a:pt x="161244" y="-393"/>
                </a:moveTo>
                <a:lnTo>
                  <a:pt x="689999" y="-393"/>
                </a:lnTo>
                <a:cubicBezTo>
                  <a:pt x="723364" y="-393"/>
                  <a:pt x="751714" y="12887"/>
                  <a:pt x="773412" y="34474"/>
                </a:cubicBezTo>
                <a:cubicBezTo>
                  <a:pt x="795088" y="56062"/>
                  <a:pt x="808434" y="85958"/>
                  <a:pt x="808434" y="117489"/>
                </a:cubicBezTo>
                <a:lnTo>
                  <a:pt x="808434" y="368211"/>
                </a:lnTo>
                <a:lnTo>
                  <a:pt x="758387" y="418037"/>
                </a:lnTo>
                <a:lnTo>
                  <a:pt x="758387" y="117489"/>
                </a:lnTo>
                <a:cubicBezTo>
                  <a:pt x="758387" y="99237"/>
                  <a:pt x="750056" y="82622"/>
                  <a:pt x="736710" y="69342"/>
                </a:cubicBezTo>
                <a:cubicBezTo>
                  <a:pt x="725043" y="57719"/>
                  <a:pt x="708362" y="49411"/>
                  <a:pt x="688343" y="49411"/>
                </a:cubicBezTo>
                <a:lnTo>
                  <a:pt x="227974" y="49411"/>
                </a:lnTo>
                <a:lnTo>
                  <a:pt x="301355" y="112517"/>
                </a:lnTo>
                <a:cubicBezTo>
                  <a:pt x="311364" y="120825"/>
                  <a:pt x="313043" y="137419"/>
                  <a:pt x="304691" y="147385"/>
                </a:cubicBezTo>
                <a:lnTo>
                  <a:pt x="49505" y="451247"/>
                </a:lnTo>
                <a:lnTo>
                  <a:pt x="49505" y="914509"/>
                </a:lnTo>
                <a:cubicBezTo>
                  <a:pt x="49505" y="932761"/>
                  <a:pt x="57836" y="951034"/>
                  <a:pt x="69503" y="962656"/>
                </a:cubicBezTo>
                <a:cubicBezTo>
                  <a:pt x="81191" y="974279"/>
                  <a:pt x="99531" y="982586"/>
                  <a:pt x="117893" y="982586"/>
                </a:cubicBezTo>
                <a:lnTo>
                  <a:pt x="269670" y="982586"/>
                </a:lnTo>
                <a:lnTo>
                  <a:pt x="251330" y="1032390"/>
                </a:lnTo>
                <a:lnTo>
                  <a:pt x="117893" y="1032390"/>
                </a:lnTo>
                <a:cubicBezTo>
                  <a:pt x="84528" y="1032390"/>
                  <a:pt x="56178" y="1019111"/>
                  <a:pt x="34480" y="997524"/>
                </a:cubicBezTo>
                <a:cubicBezTo>
                  <a:pt x="12805" y="975936"/>
                  <a:pt x="-541" y="946062"/>
                  <a:pt x="-541" y="914509"/>
                </a:cubicBezTo>
                <a:lnTo>
                  <a:pt x="-541" y="441282"/>
                </a:lnTo>
                <a:cubicBezTo>
                  <a:pt x="-541" y="437968"/>
                  <a:pt x="-541" y="434631"/>
                  <a:pt x="1115" y="431317"/>
                </a:cubicBezTo>
                <a:lnTo>
                  <a:pt x="136233" y="16201"/>
                </a:lnTo>
                <a:cubicBezTo>
                  <a:pt x="136233" y="14544"/>
                  <a:pt x="137912" y="12887"/>
                  <a:pt x="137912" y="11229"/>
                </a:cubicBezTo>
                <a:cubicBezTo>
                  <a:pt x="139569" y="9573"/>
                  <a:pt x="141225" y="6236"/>
                  <a:pt x="142906" y="6236"/>
                </a:cubicBezTo>
                <a:cubicBezTo>
                  <a:pt x="144562" y="4579"/>
                  <a:pt x="147898" y="2922"/>
                  <a:pt x="149579" y="2922"/>
                </a:cubicBezTo>
                <a:lnTo>
                  <a:pt x="151235" y="2922"/>
                </a:lnTo>
                <a:cubicBezTo>
                  <a:pt x="157908" y="-393"/>
                  <a:pt x="159588" y="-393"/>
                  <a:pt x="161244" y="-393"/>
                </a:cubicBezTo>
                <a:close/>
                <a:moveTo>
                  <a:pt x="149579" y="680381"/>
                </a:moveTo>
                <a:lnTo>
                  <a:pt x="149579" y="720242"/>
                </a:lnTo>
                <a:lnTo>
                  <a:pt x="409780" y="720242"/>
                </a:lnTo>
                <a:lnTo>
                  <a:pt x="409780" y="680381"/>
                </a:lnTo>
                <a:lnTo>
                  <a:pt x="149579" y="680381"/>
                </a:lnTo>
                <a:close/>
                <a:moveTo>
                  <a:pt x="149579" y="572465"/>
                </a:moveTo>
                <a:lnTo>
                  <a:pt x="149579" y="612304"/>
                </a:lnTo>
                <a:lnTo>
                  <a:pt x="409780" y="612304"/>
                </a:lnTo>
                <a:lnTo>
                  <a:pt x="409780" y="572465"/>
                </a:lnTo>
                <a:lnTo>
                  <a:pt x="149579" y="572465"/>
                </a:lnTo>
                <a:close/>
                <a:moveTo>
                  <a:pt x="149579" y="471177"/>
                </a:moveTo>
                <a:lnTo>
                  <a:pt x="149579" y="511017"/>
                </a:lnTo>
                <a:lnTo>
                  <a:pt x="671661" y="511017"/>
                </a:lnTo>
                <a:lnTo>
                  <a:pt x="671661" y="471177"/>
                </a:lnTo>
                <a:lnTo>
                  <a:pt x="149579" y="471177"/>
                </a:lnTo>
                <a:close/>
                <a:moveTo>
                  <a:pt x="418132" y="346645"/>
                </a:moveTo>
                <a:lnTo>
                  <a:pt x="418132" y="386484"/>
                </a:lnTo>
                <a:lnTo>
                  <a:pt x="670003" y="386484"/>
                </a:lnTo>
                <a:lnTo>
                  <a:pt x="670003" y="346645"/>
                </a:lnTo>
                <a:lnTo>
                  <a:pt x="418132" y="346645"/>
                </a:lnTo>
                <a:close/>
                <a:moveTo>
                  <a:pt x="418132" y="237049"/>
                </a:moveTo>
                <a:lnTo>
                  <a:pt x="418132" y="276888"/>
                </a:lnTo>
                <a:lnTo>
                  <a:pt x="670003" y="276888"/>
                </a:lnTo>
                <a:lnTo>
                  <a:pt x="670003" y="237049"/>
                </a:lnTo>
                <a:lnTo>
                  <a:pt x="418132" y="237049"/>
                </a:lnTo>
                <a:close/>
                <a:moveTo>
                  <a:pt x="418132" y="135762"/>
                </a:moveTo>
                <a:lnTo>
                  <a:pt x="418132" y="175601"/>
                </a:lnTo>
                <a:lnTo>
                  <a:pt x="670003" y="175601"/>
                </a:lnTo>
                <a:lnTo>
                  <a:pt x="670003" y="135762"/>
                </a:lnTo>
                <a:lnTo>
                  <a:pt x="418132" y="135762"/>
                </a:lnTo>
                <a:close/>
                <a:moveTo>
                  <a:pt x="785079" y="469498"/>
                </a:moveTo>
                <a:lnTo>
                  <a:pt x="378094" y="872991"/>
                </a:lnTo>
                <a:lnTo>
                  <a:pt x="499864" y="994209"/>
                </a:lnTo>
                <a:lnTo>
                  <a:pt x="905170" y="590716"/>
                </a:lnTo>
                <a:lnTo>
                  <a:pt x="785079" y="469498"/>
                </a:lnTo>
                <a:close/>
                <a:moveTo>
                  <a:pt x="363091" y="891264"/>
                </a:moveTo>
                <a:lnTo>
                  <a:pt x="316380" y="1022425"/>
                </a:lnTo>
                <a:lnTo>
                  <a:pt x="354739" y="1060629"/>
                </a:lnTo>
                <a:lnTo>
                  <a:pt x="481503" y="1010803"/>
                </a:lnTo>
                <a:lnTo>
                  <a:pt x="363091" y="891264"/>
                </a:lnTo>
                <a:close/>
                <a:moveTo>
                  <a:pt x="808434" y="771704"/>
                </a:moveTo>
                <a:lnTo>
                  <a:pt x="758387" y="821529"/>
                </a:lnTo>
                <a:lnTo>
                  <a:pt x="758387" y="914509"/>
                </a:lnTo>
                <a:cubicBezTo>
                  <a:pt x="758387" y="932761"/>
                  <a:pt x="750056" y="951034"/>
                  <a:pt x="738389" y="962656"/>
                </a:cubicBezTo>
                <a:cubicBezTo>
                  <a:pt x="726701" y="975936"/>
                  <a:pt x="708362" y="982586"/>
                  <a:pt x="689999" y="982586"/>
                </a:cubicBezTo>
                <a:lnTo>
                  <a:pt x="594921" y="982586"/>
                </a:lnTo>
                <a:lnTo>
                  <a:pt x="564915" y="1010803"/>
                </a:lnTo>
                <a:lnTo>
                  <a:pt x="586591" y="1032390"/>
                </a:lnTo>
                <a:lnTo>
                  <a:pt x="689999" y="1032390"/>
                </a:lnTo>
                <a:cubicBezTo>
                  <a:pt x="723364" y="1032390"/>
                  <a:pt x="751714" y="1019111"/>
                  <a:pt x="773412" y="997524"/>
                </a:cubicBezTo>
                <a:cubicBezTo>
                  <a:pt x="795088" y="975936"/>
                  <a:pt x="808434" y="946062"/>
                  <a:pt x="808434" y="914509"/>
                </a:cubicBezTo>
                <a:lnTo>
                  <a:pt x="808434" y="771704"/>
                </a:lnTo>
                <a:close/>
                <a:moveTo>
                  <a:pt x="87864" y="326715"/>
                </a:moveTo>
                <a:lnTo>
                  <a:pt x="249651" y="134105"/>
                </a:lnTo>
                <a:lnTo>
                  <a:pt x="172933" y="67685"/>
                </a:lnTo>
                <a:lnTo>
                  <a:pt x="87864" y="326715"/>
                </a:lnTo>
                <a:close/>
              </a:path>
            </a:pathLst>
          </a:custGeom>
          <a:gradFill>
            <a:gsLst>
              <a:gs pos="0">
                <a:srgbClr val="9F0006"/>
              </a:gs>
              <a:gs pos="100000">
                <a:srgbClr val="E9392C"/>
              </a:gs>
            </a:gsLst>
            <a:lin ang="5400000" scaled="1"/>
          </a:gradFill>
          <a:ln w="171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defTabSz="609600"/>
            <a:endParaRPr lang="zh-CN" altLang="en-US">
              <a:solidFill>
                <a:srgbClr val="F02B16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矩形 26"/>
          <p:cNvSpPr/>
          <p:nvPr>
            <p:custDataLst>
              <p:tags r:id="rId21"/>
            </p:custDataLst>
          </p:nvPr>
        </p:nvSpPr>
        <p:spPr>
          <a:xfrm>
            <a:off x="844893" y="3928967"/>
            <a:ext cx="1872398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3083986" y="4049220"/>
            <a:ext cx="1871152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>
            <p:custDataLst>
              <p:tags r:id="rId23"/>
            </p:custDataLst>
          </p:nvPr>
        </p:nvSpPr>
        <p:spPr>
          <a:xfrm>
            <a:off x="5239248" y="4098590"/>
            <a:ext cx="1901332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24"/>
            </p:custDataLst>
          </p:nvPr>
        </p:nvSpPr>
        <p:spPr>
          <a:xfrm>
            <a:off x="7380862" y="4049220"/>
            <a:ext cx="1829023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25"/>
            </p:custDataLst>
          </p:nvPr>
        </p:nvSpPr>
        <p:spPr>
          <a:xfrm>
            <a:off x="9633601" y="3928967"/>
            <a:ext cx="1812834" cy="150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>
              <a:lnSpc>
                <a:spcPct val="200000"/>
              </a:lnSpc>
              <a:defRPr/>
            </a:pPr>
            <a:r>
              <a:rPr lang="zh-CN" altLang="zh-CN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您的内容请在这里输入，或者复制您的文本</a:t>
            </a:r>
            <a:r>
              <a:rPr lang="zh-CN" altLang="en-US" sz="1600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在此处</a:t>
            </a:r>
            <a:endParaRPr lang="zh-CN" altLang="zh-CN" sz="1600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charset="-122"/>
              <a:ea typeface="思源黑体 CN Medium" panose="020B0600000000000000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54016" y="5795983"/>
            <a:ext cx="12300031" cy="1282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3" name="图片 2" descr="fc9da11b334ebfef8dc76abc33f1b9d770087942a2c88-d1owCm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35" y="1870075"/>
            <a:ext cx="120262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汉仪正圆 55简" panose="00020600040101010101" charset="-122"/>
              </a:rPr>
              <a:t>江苏理工学院</a:t>
            </a:r>
            <a:r>
              <a:rPr lang="en-US" altLang="zh-CN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汉仪正圆 55简" panose="00020600040101010101" charset="-122"/>
              </a:rPr>
              <a:t>PPT</a:t>
            </a:r>
            <a:r>
              <a:rPr lang="zh-CN" altLang="en-US" sz="8000" b="1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汉仪正圆 55简" panose="00020600040101010101" charset="-122"/>
              </a:rPr>
              <a:t>模板</a:t>
            </a:r>
            <a:endParaRPr lang="zh-CN" altLang="en-US" sz="8000" b="1" spc="-300" dirty="0">
              <a:gradFill>
                <a:gsLst>
                  <a:gs pos="0">
                    <a:srgbClr val="FBCA80"/>
                  </a:gs>
                  <a:gs pos="57000">
                    <a:srgbClr val="FDDCA2"/>
                  </a:gs>
                  <a:gs pos="30000">
                    <a:srgbClr val="FFF0D6"/>
                  </a:gs>
                  <a:gs pos="82000">
                    <a:srgbClr val="FDDDA0"/>
                  </a:gs>
                  <a:gs pos="100000">
                    <a:srgbClr val="FFF0D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思源黑体 Heavy" panose="020B0A00000000000000" charset="-122"/>
              <a:sym typeface="汉仪正圆 55简" panose="00020600040101010101" charset="-122"/>
            </a:endParaRPr>
          </a:p>
        </p:txBody>
      </p:sp>
      <p:pic>
        <p:nvPicPr>
          <p:cNvPr id="23" name="图形 22"/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63221" flipH="1">
            <a:off x="10735945" y="1184910"/>
            <a:ext cx="1133475" cy="1133475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63221" flipH="1">
            <a:off x="10064115" y="2550160"/>
            <a:ext cx="549275" cy="549275"/>
          </a:xfrm>
          <a:prstGeom prst="rect">
            <a:avLst/>
          </a:prstGeom>
        </p:spPr>
      </p:pic>
      <p:pic>
        <p:nvPicPr>
          <p:cNvPr id="2" name="图片 1" descr="D:/冯益/2024/江理工/ppt模版/设计文件/建筑剪影-红色-24.png建筑剪影-红色-24"/>
          <p:cNvPicPr>
            <a:picLocks noChangeAspect="1"/>
          </p:cNvPicPr>
          <p:nvPr/>
        </p:nvPicPr>
        <p:blipFill>
          <a:blip r:embed="rId4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5" t="-7166" r="-5319" b="-1221"/>
          <a:stretch>
            <a:fillRect/>
          </a:stretch>
        </p:blipFill>
        <p:spPr>
          <a:xfrm>
            <a:off x="6504305" y="3625215"/>
            <a:ext cx="4644390" cy="2163445"/>
          </a:xfrm>
          <a:prstGeom prst="rect">
            <a:avLst/>
          </a:prstGeom>
        </p:spPr>
      </p:pic>
      <p:pic>
        <p:nvPicPr>
          <p:cNvPr id="11" name="图片 10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2" name="图片 21" descr="logo-0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7" name="文本框" descr="7b0a20202020227461726765744d6f64756c65223a20226b6f6e6c696e65666f6e7473220a7d0a"/>
          <p:cNvSpPr txBox="1"/>
          <p:nvPr/>
        </p:nvSpPr>
        <p:spPr>
          <a:xfrm>
            <a:off x="4171315" y="3433445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rgbClr val="FDDBA7">
                    <a:alpha val="94000"/>
                  </a:srgbClr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汉仪正圆 55简" panose="00020600040101010101" charset="-122"/>
                <a:sym typeface="汉仪正圆 55简" panose="00020600040101010101" charset="-122"/>
              </a:rPr>
              <a:t>单击此处输入副标题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71470" y="3937000"/>
            <a:ext cx="649605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solidFill>
                  <a:srgbClr val="FBDEAF">
                    <a:alpha val="7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2680653" y="1327150"/>
            <a:ext cx="6877685" cy="292100"/>
            <a:chOff x="4414" y="2075"/>
            <a:chExt cx="10831" cy="460"/>
          </a:xfrm>
        </p:grpSpPr>
        <p:grpSp>
          <p:nvGrpSpPr>
            <p:cNvPr id="36" name="组合 35"/>
            <p:cNvGrpSpPr/>
            <p:nvPr/>
          </p:nvGrpSpPr>
          <p:grpSpPr>
            <a:xfrm>
              <a:off x="8849" y="2075"/>
              <a:ext cx="1962" cy="461"/>
              <a:chOff x="8777" y="6555"/>
              <a:chExt cx="2002" cy="470"/>
            </a:xfrm>
            <a:solidFill>
              <a:srgbClr val="FBDEAF"/>
            </a:solidFill>
          </p:grpSpPr>
          <p:sp>
            <p:nvSpPr>
              <p:cNvPr id="28" name="五角星 27"/>
              <p:cNvSpPr/>
              <p:nvPr/>
            </p:nvSpPr>
            <p:spPr>
              <a:xfrm>
                <a:off x="8777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五角星 4"/>
              <p:cNvSpPr/>
              <p:nvPr/>
            </p:nvSpPr>
            <p:spPr>
              <a:xfrm>
                <a:off x="9160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9"/>
              <p:cNvSpPr/>
              <p:nvPr/>
            </p:nvSpPr>
            <p:spPr>
              <a:xfrm>
                <a:off x="9543" y="6555"/>
                <a:ext cx="470" cy="470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五角星 8"/>
              <p:cNvSpPr/>
              <p:nvPr/>
            </p:nvSpPr>
            <p:spPr>
              <a:xfrm>
                <a:off x="10118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五角星 9"/>
              <p:cNvSpPr/>
              <p:nvPr/>
            </p:nvSpPr>
            <p:spPr>
              <a:xfrm>
                <a:off x="10501" y="6651"/>
                <a:ext cx="278" cy="278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9" name="直接连接符 38"/>
            <p:cNvCxnSpPr/>
            <p:nvPr/>
          </p:nvCxnSpPr>
          <p:spPr>
            <a:xfrm>
              <a:off x="11415" y="2305"/>
              <a:ext cx="3831" cy="0"/>
            </a:xfrm>
            <a:prstGeom prst="line">
              <a:avLst/>
            </a:prstGeom>
            <a:ln w="28575" cap="rnd">
              <a:gradFill>
                <a:gsLst>
                  <a:gs pos="0">
                    <a:srgbClr val="FBDEAF"/>
                  </a:gs>
                  <a:gs pos="100000">
                    <a:srgbClr val="FBDEAF">
                      <a:alpha val="0"/>
                    </a:srgbClr>
                  </a:gs>
                </a:gsLst>
                <a:lin ang="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4414" y="2305"/>
              <a:ext cx="3831" cy="0"/>
            </a:xfrm>
            <a:prstGeom prst="line">
              <a:avLst/>
            </a:prstGeom>
            <a:ln w="28575" cap="rnd">
              <a:gradFill>
                <a:gsLst>
                  <a:gs pos="0">
                    <a:srgbClr val="FBDEAF"/>
                  </a:gs>
                  <a:gs pos="100000">
                    <a:srgbClr val="FBDEAF">
                      <a:alpha val="0"/>
                    </a:srgbClr>
                  </a:gs>
                </a:gsLst>
                <a:lin ang="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04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3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2" name="图片 1" descr="建筑剪影-红色-24"/>
          <p:cNvPicPr>
            <a:picLocks noChangeAspect="1"/>
          </p:cNvPicPr>
          <p:nvPr/>
        </p:nvPicPr>
        <p:blipFill>
          <a:blip r:embed="rId6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700" y="4219575"/>
            <a:ext cx="4688205" cy="2484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图形"/>
          <p:cNvSpPr/>
          <p:nvPr/>
        </p:nvSpPr>
        <p:spPr bwMode="auto">
          <a:xfrm flipH="1">
            <a:off x="1075055" y="1952625"/>
            <a:ext cx="10016490" cy="135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</a:p>
        </p:txBody>
      </p:sp>
      <p:sp>
        <p:nvSpPr>
          <p:cNvPr id="2" name="图形"/>
          <p:cNvSpPr txBox="1"/>
          <p:nvPr/>
        </p:nvSpPr>
        <p:spPr bwMode="auto">
          <a:xfrm flipH="1">
            <a:off x="4329430" y="1435735"/>
            <a:ext cx="35077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</a:t>
            </a:r>
          </a:p>
        </p:txBody>
      </p:sp>
      <p:sp>
        <p:nvSpPr>
          <p:cNvPr id="3" name="矩形 2"/>
          <p:cNvSpPr/>
          <p:nvPr/>
        </p:nvSpPr>
        <p:spPr>
          <a:xfrm>
            <a:off x="-24765" y="6019800"/>
            <a:ext cx="12216765" cy="838200"/>
          </a:xfrm>
          <a:prstGeom prst="rect">
            <a:avLst/>
          </a:prstGeom>
          <a:solidFill>
            <a:srgbClr val="FF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363345" y="3497580"/>
            <a:ext cx="2376170" cy="3021965"/>
          </a:xfrm>
          <a:prstGeom prst="roundRect">
            <a:avLst/>
          </a:prstGeom>
          <a:gradFill>
            <a:gsLst>
              <a:gs pos="0">
                <a:srgbClr val="F54122"/>
              </a:gs>
              <a:gs pos="97000">
                <a:srgbClr val="C41A22">
                  <a:alpha val="100000"/>
                </a:srgbClr>
              </a:gs>
            </a:gsLst>
            <a:lin ang="5400000" scaled="0"/>
          </a:gradFill>
          <a:ln>
            <a:solidFill>
              <a:srgbClr val="E8797E"/>
            </a:solidFill>
          </a:ln>
          <a:effectLst>
            <a:reflection blurRad="190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34" name="图形"/>
          <p:cNvSpPr/>
          <p:nvPr/>
        </p:nvSpPr>
        <p:spPr bwMode="auto">
          <a:xfrm flipH="1">
            <a:off x="1487170" y="4993005"/>
            <a:ext cx="2128520" cy="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spc="150" dirty="0">
                <a:solidFill>
                  <a:srgbClr val="FDE8EA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5" name="图形"/>
          <p:cNvSpPr txBox="1"/>
          <p:nvPr/>
        </p:nvSpPr>
        <p:spPr bwMode="auto">
          <a:xfrm flipH="1">
            <a:off x="1674495" y="4559300"/>
            <a:ext cx="175387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0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预设标题</a:t>
            </a:r>
            <a:endParaRPr lang="zh-CN" altLang="en-US" sz="2000" noProof="0" dirty="0">
              <a:ln>
                <a:noFill/>
              </a:ln>
              <a:gradFill>
                <a:gsLst>
                  <a:gs pos="0">
                    <a:srgbClr val="FBCA80"/>
                  </a:gs>
                  <a:gs pos="57000">
                    <a:srgbClr val="FDDCA2"/>
                  </a:gs>
                  <a:gs pos="30000">
                    <a:srgbClr val="FFF0D6"/>
                  </a:gs>
                  <a:gs pos="82000">
                    <a:srgbClr val="FDDDA0"/>
                  </a:gs>
                  <a:gs pos="100000">
                    <a:srgbClr val="FFF0D6"/>
                  </a:gs>
                </a:gsLst>
                <a:lin ang="2700000" scaled="0"/>
              </a:gra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6" name="图形"/>
          <p:cNvSpPr txBox="1"/>
          <p:nvPr/>
        </p:nvSpPr>
        <p:spPr bwMode="auto">
          <a:xfrm flipH="1">
            <a:off x="2143760" y="400050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5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82000"/>
                      </a:schemeClr>
                    </a:gs>
                    <a:gs pos="100000">
                      <a:srgbClr val="E63522">
                        <a:alpha val="0"/>
                      </a:srgbClr>
                    </a:gs>
                  </a:gsLst>
                  <a:lin ang="54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01</a:t>
            </a:r>
            <a:endParaRPr lang="en-US" altLang="zh-CN" sz="3500" dirty="0">
              <a:ln w="10160">
                <a:gradFill>
                  <a:gsLst>
                    <a:gs pos="0">
                      <a:srgbClr val="F51414">
                        <a:alpha val="0"/>
                      </a:srgbClr>
                    </a:gs>
                    <a:gs pos="100000">
                      <a:srgbClr val="F61111"/>
                    </a:gs>
                  </a:gsLst>
                  <a:lin ang="5340000" scaled="1"/>
                </a:gradFill>
                <a:prstDash val="solid"/>
              </a:ln>
              <a:gradFill>
                <a:gsLst>
                  <a:gs pos="0">
                    <a:schemeClr val="accent1">
                      <a:lumMod val="5000"/>
                      <a:lumOff val="95000"/>
                      <a:alpha val="82000"/>
                    </a:schemeClr>
                  </a:gs>
                  <a:gs pos="100000">
                    <a:srgbClr val="E63522">
                      <a:alpha val="0"/>
                    </a:srgbClr>
                  </a:gs>
                </a:gsLst>
                <a:lin ang="5400000" scaled="0"/>
              </a:gra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813300" y="3497580"/>
            <a:ext cx="2376170" cy="3021965"/>
          </a:xfrm>
          <a:prstGeom prst="roundRect">
            <a:avLst/>
          </a:prstGeom>
          <a:gradFill>
            <a:gsLst>
              <a:gs pos="0">
                <a:srgbClr val="F54122"/>
              </a:gs>
              <a:gs pos="97000">
                <a:srgbClr val="C41A22">
                  <a:alpha val="100000"/>
                </a:srgbClr>
              </a:gs>
            </a:gsLst>
            <a:lin ang="5400000" scaled="0"/>
          </a:gradFill>
          <a:ln>
            <a:solidFill>
              <a:srgbClr val="E8797E"/>
            </a:solidFill>
          </a:ln>
          <a:effectLst>
            <a:reflection blurRad="190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38" name="图形"/>
          <p:cNvSpPr/>
          <p:nvPr/>
        </p:nvSpPr>
        <p:spPr bwMode="auto">
          <a:xfrm flipH="1">
            <a:off x="4937125" y="4993005"/>
            <a:ext cx="2128520" cy="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spc="150" dirty="0">
                <a:solidFill>
                  <a:srgbClr val="FDE8EA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0" name="图形"/>
          <p:cNvSpPr txBox="1"/>
          <p:nvPr/>
        </p:nvSpPr>
        <p:spPr bwMode="auto">
          <a:xfrm flipH="1">
            <a:off x="5377815" y="4559300"/>
            <a:ext cx="12471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fontScale="8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5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预设标题</a:t>
            </a:r>
            <a:endParaRPr lang="zh-CN" altLang="en-US" sz="2500" noProof="0" dirty="0">
              <a:ln>
                <a:noFill/>
              </a:ln>
              <a:solidFill>
                <a:srgbClr val="FDE8EA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41" name="图形"/>
          <p:cNvSpPr txBox="1"/>
          <p:nvPr/>
        </p:nvSpPr>
        <p:spPr bwMode="auto">
          <a:xfrm flipH="1">
            <a:off x="5593715" y="400050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5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82000"/>
                      </a:schemeClr>
                    </a:gs>
                    <a:gs pos="100000">
                      <a:srgbClr val="E63522">
                        <a:alpha val="0"/>
                      </a:srgbClr>
                    </a:gs>
                  </a:gsLst>
                  <a:lin ang="54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02</a:t>
            </a:r>
            <a:endParaRPr lang="en-US" altLang="zh-CN" sz="3200" dirty="0">
              <a:ln w="10160">
                <a:gradFill>
                  <a:gsLst>
                    <a:gs pos="0">
                      <a:srgbClr val="F51414">
                        <a:alpha val="0"/>
                      </a:srgbClr>
                    </a:gs>
                    <a:gs pos="10000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8272145" y="3497580"/>
            <a:ext cx="2376170" cy="3021965"/>
          </a:xfrm>
          <a:prstGeom prst="roundRect">
            <a:avLst/>
          </a:prstGeom>
          <a:gradFill>
            <a:gsLst>
              <a:gs pos="0">
                <a:srgbClr val="F54122"/>
              </a:gs>
              <a:gs pos="97000">
                <a:srgbClr val="C41A22">
                  <a:alpha val="100000"/>
                </a:srgbClr>
              </a:gs>
            </a:gsLst>
            <a:lin ang="5400000" scaled="0"/>
          </a:gradFill>
          <a:ln>
            <a:solidFill>
              <a:srgbClr val="E8797E"/>
            </a:solidFill>
          </a:ln>
          <a:effectLst>
            <a:reflection blurRad="19050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43" name="图形"/>
          <p:cNvSpPr/>
          <p:nvPr/>
        </p:nvSpPr>
        <p:spPr bwMode="auto">
          <a:xfrm flipH="1">
            <a:off x="8395970" y="4993005"/>
            <a:ext cx="2128520" cy="73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spc="150" dirty="0">
                <a:solidFill>
                  <a:srgbClr val="FDE8EA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4" name="图形"/>
          <p:cNvSpPr txBox="1"/>
          <p:nvPr/>
        </p:nvSpPr>
        <p:spPr bwMode="auto">
          <a:xfrm flipH="1">
            <a:off x="8836660" y="4559300"/>
            <a:ext cx="12471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fontScale="80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25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预设标题</a:t>
            </a:r>
            <a:endParaRPr lang="zh-CN" altLang="en-US" sz="2500" noProof="0" dirty="0">
              <a:ln>
                <a:noFill/>
              </a:ln>
              <a:solidFill>
                <a:srgbClr val="FDE8EA"/>
              </a:solidFill>
              <a:effectLst/>
              <a:uLnTx/>
              <a:uFillTx/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45" name="图形"/>
          <p:cNvSpPr txBox="1"/>
          <p:nvPr/>
        </p:nvSpPr>
        <p:spPr bwMode="auto">
          <a:xfrm flipH="1">
            <a:off x="9052560" y="400050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500">
                <a:gradFill>
                  <a:gsLst>
                    <a:gs pos="0">
                      <a:schemeClr val="accent1">
                        <a:lumMod val="5000"/>
                        <a:lumOff val="95000"/>
                        <a:alpha val="82000"/>
                      </a:schemeClr>
                    </a:gs>
                    <a:gs pos="100000">
                      <a:srgbClr val="E63522">
                        <a:alpha val="0"/>
                      </a:srgbClr>
                    </a:gs>
                  </a:gsLst>
                  <a:lin ang="54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03</a:t>
            </a:r>
            <a:endParaRPr lang="en-US" altLang="zh-CN" sz="3200" dirty="0">
              <a:ln w="10160">
                <a:gradFill>
                  <a:gsLst>
                    <a:gs pos="0">
                      <a:srgbClr val="F51414">
                        <a:alpha val="0"/>
                      </a:srgbClr>
                    </a:gs>
                    <a:gs pos="10000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6" name="图片 5" descr="fc9da11b334ebfef8dc76abc33f1b9d770087942a2c88-d1owCm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14" name="图片 13" descr="fc9da11b334ebfef8dc76abc33f1b9d770087942a2c88-d1owCm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803275" y="1593829"/>
            <a:ext cx="10573248" cy="3191115"/>
            <a:chOff x="803275" y="1820271"/>
            <a:chExt cx="10573248" cy="3191115"/>
          </a:xfrm>
        </p:grpSpPr>
        <p:sp>
          <p:nvSpPr>
            <p:cNvPr id="15" name="任意多边形: 形状 14"/>
            <p:cNvSpPr/>
            <p:nvPr>
              <p:custDataLst>
                <p:tags r:id="rId6"/>
              </p:custDataLst>
            </p:nvPr>
          </p:nvSpPr>
          <p:spPr>
            <a:xfrm>
              <a:off x="803275" y="2525748"/>
              <a:ext cx="2194705" cy="1810172"/>
            </a:xfrm>
            <a:custGeom>
              <a:avLst/>
              <a:gdLst>
                <a:gd name="connsiteX0" fmla="*/ 0 w 2081284"/>
                <a:gd name="connsiteY0" fmla="*/ 171662 h 1716624"/>
                <a:gd name="connsiteX1" fmla="*/ 171662 w 2081284"/>
                <a:gd name="connsiteY1" fmla="*/ 0 h 1716624"/>
                <a:gd name="connsiteX2" fmla="*/ 1909622 w 2081284"/>
                <a:gd name="connsiteY2" fmla="*/ 0 h 1716624"/>
                <a:gd name="connsiteX3" fmla="*/ 2081284 w 2081284"/>
                <a:gd name="connsiteY3" fmla="*/ 171662 h 1716624"/>
                <a:gd name="connsiteX4" fmla="*/ 2081284 w 2081284"/>
                <a:gd name="connsiteY4" fmla="*/ 1544962 h 1716624"/>
                <a:gd name="connsiteX5" fmla="*/ 1909622 w 2081284"/>
                <a:gd name="connsiteY5" fmla="*/ 1716624 h 1716624"/>
                <a:gd name="connsiteX6" fmla="*/ 171662 w 2081284"/>
                <a:gd name="connsiteY6" fmla="*/ 1716624 h 1716624"/>
                <a:gd name="connsiteX7" fmla="*/ 0 w 2081284"/>
                <a:gd name="connsiteY7" fmla="*/ 1544962 h 1716624"/>
                <a:gd name="connsiteX8" fmla="*/ 0 w 2081284"/>
                <a:gd name="connsiteY8" fmla="*/ 171662 h 171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284" h="1716624">
                  <a:moveTo>
                    <a:pt x="0" y="171662"/>
                  </a:moveTo>
                  <a:cubicBezTo>
                    <a:pt x="0" y="76856"/>
                    <a:pt x="76856" y="0"/>
                    <a:pt x="171662" y="0"/>
                  </a:cubicBezTo>
                  <a:lnTo>
                    <a:pt x="1909622" y="0"/>
                  </a:lnTo>
                  <a:cubicBezTo>
                    <a:pt x="2004428" y="0"/>
                    <a:pt x="2081284" y="76856"/>
                    <a:pt x="2081284" y="171662"/>
                  </a:cubicBezTo>
                  <a:lnTo>
                    <a:pt x="2081284" y="1544962"/>
                  </a:lnTo>
                  <a:cubicBezTo>
                    <a:pt x="2081284" y="1639768"/>
                    <a:pt x="2004428" y="1716624"/>
                    <a:pt x="1909622" y="1716624"/>
                  </a:cubicBezTo>
                  <a:lnTo>
                    <a:pt x="171662" y="1716624"/>
                  </a:lnTo>
                  <a:cubicBezTo>
                    <a:pt x="76856" y="1716624"/>
                    <a:pt x="0" y="1639768"/>
                    <a:pt x="0" y="1544962"/>
                  </a:cubicBezTo>
                  <a:lnTo>
                    <a:pt x="0" y="171662"/>
                  </a:ln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zh-CN" altLang="en-US">
                <a:solidFill>
                  <a:schemeClr val="lt1"/>
                </a:solidFill>
              </a:endParaRPr>
            </a:p>
            <a:p>
              <a:pPr lvl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6" name="形状 15"/>
            <p:cNvSpPr/>
            <p:nvPr>
              <p:custDataLst>
                <p:tags r:id="rId7"/>
              </p:custDataLst>
            </p:nvPr>
          </p:nvSpPr>
          <p:spPr>
            <a:xfrm>
              <a:off x="2062805" y="2729848"/>
              <a:ext cx="2281539" cy="2281538"/>
            </a:xfrm>
            <a:prstGeom prst="leftCircularArrow">
              <a:avLst>
                <a:gd name="adj1" fmla="val 2550"/>
                <a:gd name="adj2" fmla="val 309429"/>
                <a:gd name="adj3" fmla="val 2084940"/>
                <a:gd name="adj4" fmla="val 9024489"/>
                <a:gd name="adj5" fmla="val 2975"/>
              </a:avLst>
            </a:pr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73000">
                  <a:srgbClr val="FCCCB6"/>
                </a:gs>
              </a:gsLst>
              <a:lin ang="0" scaled="1"/>
              <a:tileRect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矩形: 圆角 16"/>
            <p:cNvSpPr/>
            <p:nvPr>
              <p:custDataLst>
                <p:tags r:id="rId8"/>
              </p:custDataLst>
            </p:nvPr>
          </p:nvSpPr>
          <p:spPr>
            <a:xfrm>
              <a:off x="1303190" y="4069430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9"/>
              </p:custDataLst>
            </p:nvPr>
          </p:nvSpPr>
          <p:spPr>
            <a:xfrm>
              <a:off x="3518904" y="2525748"/>
              <a:ext cx="2194705" cy="1810172"/>
            </a:xfrm>
            <a:custGeom>
              <a:avLst/>
              <a:gdLst>
                <a:gd name="connsiteX0" fmla="*/ 0 w 2081284"/>
                <a:gd name="connsiteY0" fmla="*/ 171662 h 1716624"/>
                <a:gd name="connsiteX1" fmla="*/ 171662 w 2081284"/>
                <a:gd name="connsiteY1" fmla="*/ 0 h 1716624"/>
                <a:gd name="connsiteX2" fmla="*/ 1909622 w 2081284"/>
                <a:gd name="connsiteY2" fmla="*/ 0 h 1716624"/>
                <a:gd name="connsiteX3" fmla="*/ 2081284 w 2081284"/>
                <a:gd name="connsiteY3" fmla="*/ 171662 h 1716624"/>
                <a:gd name="connsiteX4" fmla="*/ 2081284 w 2081284"/>
                <a:gd name="connsiteY4" fmla="*/ 1544962 h 1716624"/>
                <a:gd name="connsiteX5" fmla="*/ 1909622 w 2081284"/>
                <a:gd name="connsiteY5" fmla="*/ 1716624 h 1716624"/>
                <a:gd name="connsiteX6" fmla="*/ 171662 w 2081284"/>
                <a:gd name="connsiteY6" fmla="*/ 1716624 h 1716624"/>
                <a:gd name="connsiteX7" fmla="*/ 0 w 2081284"/>
                <a:gd name="connsiteY7" fmla="*/ 1544962 h 1716624"/>
                <a:gd name="connsiteX8" fmla="*/ 0 w 2081284"/>
                <a:gd name="connsiteY8" fmla="*/ 171662 h 171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284" h="1716624">
                  <a:moveTo>
                    <a:pt x="0" y="171662"/>
                  </a:moveTo>
                  <a:cubicBezTo>
                    <a:pt x="0" y="76856"/>
                    <a:pt x="76856" y="0"/>
                    <a:pt x="171662" y="0"/>
                  </a:cubicBezTo>
                  <a:lnTo>
                    <a:pt x="1909622" y="0"/>
                  </a:lnTo>
                  <a:cubicBezTo>
                    <a:pt x="2004428" y="0"/>
                    <a:pt x="2081284" y="76856"/>
                    <a:pt x="2081284" y="171662"/>
                  </a:cubicBezTo>
                  <a:lnTo>
                    <a:pt x="2081284" y="1544962"/>
                  </a:lnTo>
                  <a:cubicBezTo>
                    <a:pt x="2081284" y="1639768"/>
                    <a:pt x="2004428" y="1716624"/>
                    <a:pt x="1909622" y="1716624"/>
                  </a:cubicBezTo>
                  <a:lnTo>
                    <a:pt x="171662" y="1716624"/>
                  </a:lnTo>
                  <a:cubicBezTo>
                    <a:pt x="76856" y="1716624"/>
                    <a:pt x="0" y="1639768"/>
                    <a:pt x="0" y="1544962"/>
                  </a:cubicBezTo>
                  <a:lnTo>
                    <a:pt x="0" y="171662"/>
                  </a:ln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zh-CN" altLang="en-US">
                <a:solidFill>
                  <a:schemeClr val="lt1"/>
                </a:solidFill>
              </a:endParaRPr>
            </a:p>
            <a:p>
              <a:pPr lvl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9" name="箭头: 环形 18"/>
            <p:cNvSpPr/>
            <p:nvPr>
              <p:custDataLst>
                <p:tags r:id="rId10"/>
              </p:custDataLst>
            </p:nvPr>
          </p:nvSpPr>
          <p:spPr>
            <a:xfrm>
              <a:off x="4760145" y="1820271"/>
              <a:ext cx="2561974" cy="2561973"/>
            </a:xfrm>
            <a:prstGeom prst="circularArrow">
              <a:avLst>
                <a:gd name="adj1" fmla="val 2271"/>
                <a:gd name="adj2" fmla="val 273786"/>
                <a:gd name="adj3" fmla="val 19550703"/>
                <a:gd name="adj4" fmla="val 12575511"/>
                <a:gd name="adj5" fmla="val 2650"/>
              </a:avLst>
            </a:pr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73000">
                  <a:srgbClr val="FCCCB6"/>
                </a:gs>
              </a:gsLst>
              <a:lin ang="0" scaled="1"/>
              <a:tileRect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矩形: 圆角 19"/>
            <p:cNvSpPr/>
            <p:nvPr>
              <p:custDataLst>
                <p:tags r:id="rId11"/>
              </p:custDataLst>
            </p:nvPr>
          </p:nvSpPr>
          <p:spPr>
            <a:xfrm>
              <a:off x="4018819" y="2259258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/>
            <p:cNvSpPr/>
            <p:nvPr>
              <p:custDataLst>
                <p:tags r:id="rId12"/>
              </p:custDataLst>
            </p:nvPr>
          </p:nvSpPr>
          <p:spPr>
            <a:xfrm>
              <a:off x="6234534" y="2525748"/>
              <a:ext cx="2194705" cy="1810172"/>
            </a:xfrm>
            <a:custGeom>
              <a:avLst/>
              <a:gdLst>
                <a:gd name="connsiteX0" fmla="*/ 0 w 2081284"/>
                <a:gd name="connsiteY0" fmla="*/ 171662 h 1716624"/>
                <a:gd name="connsiteX1" fmla="*/ 171662 w 2081284"/>
                <a:gd name="connsiteY1" fmla="*/ 0 h 1716624"/>
                <a:gd name="connsiteX2" fmla="*/ 1909622 w 2081284"/>
                <a:gd name="connsiteY2" fmla="*/ 0 h 1716624"/>
                <a:gd name="connsiteX3" fmla="*/ 2081284 w 2081284"/>
                <a:gd name="connsiteY3" fmla="*/ 171662 h 1716624"/>
                <a:gd name="connsiteX4" fmla="*/ 2081284 w 2081284"/>
                <a:gd name="connsiteY4" fmla="*/ 1544962 h 1716624"/>
                <a:gd name="connsiteX5" fmla="*/ 1909622 w 2081284"/>
                <a:gd name="connsiteY5" fmla="*/ 1716624 h 1716624"/>
                <a:gd name="connsiteX6" fmla="*/ 171662 w 2081284"/>
                <a:gd name="connsiteY6" fmla="*/ 1716624 h 1716624"/>
                <a:gd name="connsiteX7" fmla="*/ 0 w 2081284"/>
                <a:gd name="connsiteY7" fmla="*/ 1544962 h 1716624"/>
                <a:gd name="connsiteX8" fmla="*/ 0 w 2081284"/>
                <a:gd name="connsiteY8" fmla="*/ 171662 h 1716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1284" h="1716624">
                  <a:moveTo>
                    <a:pt x="0" y="171662"/>
                  </a:moveTo>
                  <a:cubicBezTo>
                    <a:pt x="0" y="76856"/>
                    <a:pt x="76856" y="0"/>
                    <a:pt x="171662" y="0"/>
                  </a:cubicBezTo>
                  <a:lnTo>
                    <a:pt x="1909622" y="0"/>
                  </a:lnTo>
                  <a:cubicBezTo>
                    <a:pt x="2004428" y="0"/>
                    <a:pt x="2081284" y="76856"/>
                    <a:pt x="2081284" y="171662"/>
                  </a:cubicBezTo>
                  <a:lnTo>
                    <a:pt x="2081284" y="1544962"/>
                  </a:lnTo>
                  <a:cubicBezTo>
                    <a:pt x="2081284" y="1639768"/>
                    <a:pt x="2004428" y="1716624"/>
                    <a:pt x="1909622" y="1716624"/>
                  </a:cubicBezTo>
                  <a:lnTo>
                    <a:pt x="171662" y="1716624"/>
                  </a:lnTo>
                  <a:cubicBezTo>
                    <a:pt x="76856" y="1716624"/>
                    <a:pt x="0" y="1639768"/>
                    <a:pt x="0" y="1544962"/>
                  </a:cubicBezTo>
                  <a:lnTo>
                    <a:pt x="0" y="171662"/>
                  </a:lnTo>
                  <a:close/>
                </a:path>
              </a:pathLst>
            </a:cu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zh-CN" altLang="en-US">
                <a:solidFill>
                  <a:schemeClr val="lt1"/>
                </a:solidFill>
              </a:endParaRPr>
            </a:p>
            <a:p>
              <a:pPr lvl="1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23" name="形状 22"/>
            <p:cNvSpPr/>
            <p:nvPr>
              <p:custDataLst>
                <p:tags r:id="rId13"/>
              </p:custDataLst>
            </p:nvPr>
          </p:nvSpPr>
          <p:spPr>
            <a:xfrm>
              <a:off x="7494063" y="2729848"/>
              <a:ext cx="2281539" cy="2281538"/>
            </a:xfrm>
            <a:prstGeom prst="leftCircularArrow">
              <a:avLst>
                <a:gd name="adj1" fmla="val 2550"/>
                <a:gd name="adj2" fmla="val 309429"/>
                <a:gd name="adj3" fmla="val 2084940"/>
                <a:gd name="adj4" fmla="val 9024489"/>
                <a:gd name="adj5" fmla="val 2975"/>
              </a:avLst>
            </a:prstGeom>
            <a:gradFill flip="none" rotWithShape="1">
              <a:gsLst>
                <a:gs pos="0">
                  <a:srgbClr val="FFF9F5">
                    <a:alpha val="0"/>
                  </a:srgbClr>
                </a:gs>
                <a:gs pos="73000">
                  <a:srgbClr val="FCCCB6"/>
                </a:gs>
              </a:gsLst>
              <a:lin ang="0" scaled="1"/>
              <a:tileRect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: 圆角 22"/>
            <p:cNvSpPr/>
            <p:nvPr>
              <p:custDataLst>
                <p:tags r:id="rId14"/>
              </p:custDataLst>
            </p:nvPr>
          </p:nvSpPr>
          <p:spPr>
            <a:xfrm>
              <a:off x="6734449" y="4069430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23"/>
            <p:cNvSpPr/>
            <p:nvPr>
              <p:custDataLst>
                <p:tags r:id="rId15"/>
              </p:custDataLst>
            </p:nvPr>
          </p:nvSpPr>
          <p:spPr>
            <a:xfrm>
              <a:off x="8950163" y="2525748"/>
              <a:ext cx="2194705" cy="1810172"/>
            </a:xfrm>
            <a:prstGeom prst="roundRect">
              <a:avLst>
                <a:gd name="adj" fmla="val 10000"/>
              </a:avLst>
            </a:prstGeom>
            <a:solidFill>
              <a:srgbClr val="FEFEFE"/>
            </a:solidFill>
            <a:ln w="9525">
              <a:solidFill>
                <a:srgbClr val="FDF5E1"/>
              </a:solidFill>
            </a:ln>
            <a:effectLst>
              <a:outerShdw blurRad="101600" dist="63500" dir="2700000" algn="tl" rotWithShape="0">
                <a:srgbClr val="EB4C21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9450077" y="2259258"/>
              <a:ext cx="1926446" cy="503544"/>
            </a:xfrm>
            <a:prstGeom prst="roundRect">
              <a:avLst>
                <a:gd name="adj" fmla="val 50000"/>
              </a:avLst>
            </a:prstGeom>
            <a:gradFill>
              <a:gsLst>
                <a:gs pos="99083">
                  <a:srgbClr val="BD0000"/>
                </a:gs>
                <a:gs pos="12000">
                  <a:srgbClr val="FA370D"/>
                </a:gs>
              </a:gsLst>
              <a:lin ang="5400000" scaled="1"/>
            </a:gra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>
              <p:custDataLst>
                <p:tags r:id="rId17"/>
              </p:custDataLst>
            </p:nvPr>
          </p:nvSpPr>
          <p:spPr>
            <a:xfrm>
              <a:off x="3627734" y="3044213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5" name="文本框 54"/>
            <p:cNvSpPr txBox="1"/>
            <p:nvPr>
              <p:custDataLst>
                <p:tags r:id="rId18"/>
              </p:custDataLst>
            </p:nvPr>
          </p:nvSpPr>
          <p:spPr>
            <a:xfrm>
              <a:off x="9080522" y="3044213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6" name="文本框 55"/>
            <p:cNvSpPr txBox="1"/>
            <p:nvPr>
              <p:custDataLst>
                <p:tags r:id="rId19"/>
              </p:custDataLst>
            </p:nvPr>
          </p:nvSpPr>
          <p:spPr>
            <a:xfrm>
              <a:off x="6328121" y="2851100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7" name="文本框 56"/>
            <p:cNvSpPr txBox="1"/>
            <p:nvPr>
              <p:custDataLst>
                <p:tags r:id="rId20"/>
              </p:custDataLst>
            </p:nvPr>
          </p:nvSpPr>
          <p:spPr>
            <a:xfrm>
              <a:off x="896862" y="2851100"/>
              <a:ext cx="196297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6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思源黑体 CN Light" panose="020B0300000000000000" charset="-122"/>
                  <a:ea typeface="思源黑体 CN Light" panose="020B0300000000000000" charset="-122"/>
                  <a:cs typeface="Times New Roman" panose="02020603050405020304" pitchFamily="18" charset="0"/>
                </a:rPr>
                <a:t>单击此处输入您的正文，文字是您思想的提炼</a:t>
              </a:r>
            </a:p>
          </p:txBody>
        </p:sp>
        <p:sp>
          <p:nvSpPr>
            <p:cNvPr id="59" name="文本框 58"/>
            <p:cNvSpPr txBox="1"/>
            <p:nvPr>
              <p:custDataLst>
                <p:tags r:id="rId21"/>
              </p:custDataLst>
            </p:nvPr>
          </p:nvSpPr>
          <p:spPr>
            <a:xfrm>
              <a:off x="1685195" y="4151254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  <p:sp>
          <p:nvSpPr>
            <p:cNvPr id="60" name="文本框 59"/>
            <p:cNvSpPr txBox="1"/>
            <p:nvPr>
              <p:custDataLst>
                <p:tags r:id="rId22"/>
              </p:custDataLst>
            </p:nvPr>
          </p:nvSpPr>
          <p:spPr>
            <a:xfrm>
              <a:off x="7099994" y="4151254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  <p:sp>
          <p:nvSpPr>
            <p:cNvPr id="61" name="文本框 60"/>
            <p:cNvSpPr txBox="1"/>
            <p:nvPr>
              <p:custDataLst>
                <p:tags r:id="rId23"/>
              </p:custDataLst>
            </p:nvPr>
          </p:nvSpPr>
          <p:spPr>
            <a:xfrm>
              <a:off x="4383440" y="2343600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  <p:sp>
          <p:nvSpPr>
            <p:cNvPr id="62" name="文本框 61"/>
            <p:cNvSpPr txBox="1"/>
            <p:nvPr>
              <p:custDataLst>
                <p:tags r:id="rId24"/>
              </p:custDataLst>
            </p:nvPr>
          </p:nvSpPr>
          <p:spPr>
            <a:xfrm>
              <a:off x="9814698" y="2343600"/>
              <a:ext cx="119720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添加标题</a:t>
              </a: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1140615" y="5375456"/>
            <a:ext cx="9941542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3142250" y="4867496"/>
            <a:ext cx="593827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542925" algn="l"/>
              </a:tabLst>
            </a:pPr>
            <a:r>
              <a:rPr lang="en-US" altLang="zh-CN" sz="2400" b="1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——   </a:t>
            </a:r>
            <a:r>
              <a:rPr lang="zh-CN" altLang="en-US" sz="2400" b="1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单击此处添加标题</a:t>
            </a:r>
            <a:r>
              <a:rPr lang="en-US" altLang="zh-CN" sz="2400" b="1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——</a:t>
            </a:r>
            <a:endParaRPr lang="zh-CN" altLang="en-US" sz="2400" b="1" dirty="0">
              <a:gradFill>
                <a:gsLst>
                  <a:gs pos="100000">
                    <a:srgbClr val="C50702"/>
                  </a:gs>
                  <a:gs pos="0">
                    <a:srgbClr val="FA370D"/>
                  </a:gs>
                </a:gsLst>
                <a:lin ang="5400000" scaled="1"/>
              </a:gradFill>
              <a:effectLst>
                <a:outerShdw blurRad="63500" dist="127000" dir="2700000" algn="tl" rotWithShape="0">
                  <a:srgbClr val="FCA468">
                    <a:alpha val="10000"/>
                  </a:srgbClr>
                </a:outerShdw>
              </a:effectLst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2"/>
            </p:custDataLst>
          </p:nvPr>
        </p:nvSpPr>
        <p:spPr>
          <a:xfrm>
            <a:off x="723708" y="3725011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01</a:t>
            </a:r>
          </a:p>
        </p:txBody>
      </p:sp>
      <p:sp>
        <p:nvSpPr>
          <p:cNvPr id="66" name="文本框 65"/>
          <p:cNvSpPr txBox="1"/>
          <p:nvPr>
            <p:custDataLst>
              <p:tags r:id="rId3"/>
            </p:custDataLst>
          </p:nvPr>
        </p:nvSpPr>
        <p:spPr>
          <a:xfrm>
            <a:off x="3420869" y="1895700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02</a:t>
            </a:r>
          </a:p>
        </p:txBody>
      </p:sp>
      <p:sp>
        <p:nvSpPr>
          <p:cNvPr id="67" name="文本框 66"/>
          <p:cNvSpPr txBox="1"/>
          <p:nvPr>
            <p:custDataLst>
              <p:tags r:id="rId4"/>
            </p:custDataLst>
          </p:nvPr>
        </p:nvSpPr>
        <p:spPr>
          <a:xfrm>
            <a:off x="6203460" y="3725011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03</a:t>
            </a:r>
          </a:p>
        </p:txBody>
      </p:sp>
      <p:sp>
        <p:nvSpPr>
          <p:cNvPr id="68" name="文本框 67"/>
          <p:cNvSpPr txBox="1"/>
          <p:nvPr>
            <p:custDataLst>
              <p:tags r:id="rId5"/>
            </p:custDataLst>
          </p:nvPr>
        </p:nvSpPr>
        <p:spPr>
          <a:xfrm>
            <a:off x="8900621" y="1895700"/>
            <a:ext cx="102860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i="1" dirty="0">
                <a:ln w="12700">
                  <a:solidFill>
                    <a:srgbClr val="F99F7B"/>
                  </a:solidFill>
                </a:ln>
                <a:solidFill>
                  <a:srgbClr val="FEEBE2"/>
                </a:solidFill>
                <a:latin typeface="思源宋体 CN" panose="02020400000000000000" charset="-122"/>
                <a:ea typeface="思源宋体 CN" panose="02020400000000000000" charset="-122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14" name="图片 13" descr="fc9da11b334ebfef8dc76abc33f1b9d770087942a2c88-d1owCm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1484630"/>
            <a:ext cx="2867660" cy="5383530"/>
          </a:xfrm>
          <a:prstGeom prst="rect">
            <a:avLst/>
          </a:prstGeom>
        </p:spPr>
      </p:pic>
      <p:sp>
        <p:nvSpPr>
          <p:cNvPr id="4" name="任意多边形: 形状 23"/>
          <p:cNvSpPr/>
          <p:nvPr>
            <p:custDataLst>
              <p:tags r:id="rId1"/>
            </p:custDataLst>
          </p:nvPr>
        </p:nvSpPr>
        <p:spPr>
          <a:xfrm>
            <a:off x="3118485" y="2083435"/>
            <a:ext cx="4028440" cy="3723005"/>
          </a:xfrm>
          <a:custGeom>
            <a:avLst/>
            <a:gdLst>
              <a:gd name="connsiteX0" fmla="*/ 0 w 2081284"/>
              <a:gd name="connsiteY0" fmla="*/ 171662 h 1716624"/>
              <a:gd name="connsiteX1" fmla="*/ 171662 w 2081284"/>
              <a:gd name="connsiteY1" fmla="*/ 0 h 1716624"/>
              <a:gd name="connsiteX2" fmla="*/ 1909622 w 2081284"/>
              <a:gd name="connsiteY2" fmla="*/ 0 h 1716624"/>
              <a:gd name="connsiteX3" fmla="*/ 2081284 w 2081284"/>
              <a:gd name="connsiteY3" fmla="*/ 171662 h 1716624"/>
              <a:gd name="connsiteX4" fmla="*/ 2081284 w 2081284"/>
              <a:gd name="connsiteY4" fmla="*/ 1544962 h 1716624"/>
              <a:gd name="connsiteX5" fmla="*/ 1909622 w 2081284"/>
              <a:gd name="connsiteY5" fmla="*/ 1716624 h 1716624"/>
              <a:gd name="connsiteX6" fmla="*/ 171662 w 2081284"/>
              <a:gd name="connsiteY6" fmla="*/ 1716624 h 1716624"/>
              <a:gd name="connsiteX7" fmla="*/ 0 w 2081284"/>
              <a:gd name="connsiteY7" fmla="*/ 1544962 h 1716624"/>
              <a:gd name="connsiteX8" fmla="*/ 0 w 2081284"/>
              <a:gd name="connsiteY8" fmla="*/ 171662 h 171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1284" h="1716624">
                <a:moveTo>
                  <a:pt x="0" y="171662"/>
                </a:moveTo>
                <a:cubicBezTo>
                  <a:pt x="0" y="76856"/>
                  <a:pt x="76856" y="0"/>
                  <a:pt x="171662" y="0"/>
                </a:cubicBezTo>
                <a:lnTo>
                  <a:pt x="1909622" y="0"/>
                </a:lnTo>
                <a:cubicBezTo>
                  <a:pt x="2004428" y="0"/>
                  <a:pt x="2081284" y="76856"/>
                  <a:pt x="2081284" y="171662"/>
                </a:cubicBezTo>
                <a:lnTo>
                  <a:pt x="2081284" y="1544962"/>
                </a:lnTo>
                <a:cubicBezTo>
                  <a:pt x="2081284" y="1639768"/>
                  <a:pt x="2004428" y="1716624"/>
                  <a:pt x="1909622" y="1716624"/>
                </a:cubicBezTo>
                <a:lnTo>
                  <a:pt x="171662" y="1716624"/>
                </a:lnTo>
                <a:cubicBezTo>
                  <a:pt x="76856" y="1716624"/>
                  <a:pt x="0" y="1639768"/>
                  <a:pt x="0" y="1544962"/>
                </a:cubicBezTo>
                <a:lnTo>
                  <a:pt x="0" y="171662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FDF5E1"/>
            </a:solidFill>
          </a:ln>
          <a:effectLst>
            <a:outerShdw blurRad="101600" dist="63500" dir="2700000" algn="tl" rotWithShape="0">
              <a:srgbClr val="EB4C2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zh-CN" altLang="en-US">
              <a:solidFill>
                <a:schemeClr val="lt1"/>
              </a:solidFill>
            </a:endParaRPr>
          </a:p>
          <a:p>
            <a:pPr lvl="1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矩形: 圆顶角 24"/>
          <p:cNvSpPr/>
          <p:nvPr>
            <p:custDataLst>
              <p:tags r:id="rId2"/>
            </p:custDataLst>
          </p:nvPr>
        </p:nvSpPr>
        <p:spPr>
          <a:xfrm>
            <a:off x="3118485" y="1782445"/>
            <a:ext cx="4028440" cy="666115"/>
          </a:xfrm>
          <a:prstGeom prst="round2SameRect">
            <a:avLst>
              <a:gd name="adj1" fmla="val 33691"/>
              <a:gd name="adj2" fmla="val 0"/>
            </a:avLst>
          </a:prstGeom>
          <a:gradFill>
            <a:gsLst>
              <a:gs pos="99083">
                <a:srgbClr val="BD0000"/>
              </a:gs>
              <a:gs pos="12000">
                <a:srgbClr val="FA370D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>
            <p:custDataLst>
              <p:tags r:id="rId3"/>
            </p:custDataLst>
          </p:nvPr>
        </p:nvSpPr>
        <p:spPr>
          <a:xfrm>
            <a:off x="7662545" y="2083435"/>
            <a:ext cx="4028440" cy="3723005"/>
          </a:xfrm>
          <a:custGeom>
            <a:avLst/>
            <a:gdLst>
              <a:gd name="connsiteX0" fmla="*/ 0 w 2081284"/>
              <a:gd name="connsiteY0" fmla="*/ 171662 h 1716624"/>
              <a:gd name="connsiteX1" fmla="*/ 171662 w 2081284"/>
              <a:gd name="connsiteY1" fmla="*/ 0 h 1716624"/>
              <a:gd name="connsiteX2" fmla="*/ 1909622 w 2081284"/>
              <a:gd name="connsiteY2" fmla="*/ 0 h 1716624"/>
              <a:gd name="connsiteX3" fmla="*/ 2081284 w 2081284"/>
              <a:gd name="connsiteY3" fmla="*/ 171662 h 1716624"/>
              <a:gd name="connsiteX4" fmla="*/ 2081284 w 2081284"/>
              <a:gd name="connsiteY4" fmla="*/ 1544962 h 1716624"/>
              <a:gd name="connsiteX5" fmla="*/ 1909622 w 2081284"/>
              <a:gd name="connsiteY5" fmla="*/ 1716624 h 1716624"/>
              <a:gd name="connsiteX6" fmla="*/ 171662 w 2081284"/>
              <a:gd name="connsiteY6" fmla="*/ 1716624 h 1716624"/>
              <a:gd name="connsiteX7" fmla="*/ 0 w 2081284"/>
              <a:gd name="connsiteY7" fmla="*/ 1544962 h 1716624"/>
              <a:gd name="connsiteX8" fmla="*/ 0 w 2081284"/>
              <a:gd name="connsiteY8" fmla="*/ 171662 h 171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1284" h="1716624">
                <a:moveTo>
                  <a:pt x="0" y="171662"/>
                </a:moveTo>
                <a:cubicBezTo>
                  <a:pt x="0" y="76856"/>
                  <a:pt x="76856" y="0"/>
                  <a:pt x="171662" y="0"/>
                </a:cubicBezTo>
                <a:lnTo>
                  <a:pt x="1909622" y="0"/>
                </a:lnTo>
                <a:cubicBezTo>
                  <a:pt x="2004428" y="0"/>
                  <a:pt x="2081284" y="76856"/>
                  <a:pt x="2081284" y="171662"/>
                </a:cubicBezTo>
                <a:lnTo>
                  <a:pt x="2081284" y="1544962"/>
                </a:lnTo>
                <a:cubicBezTo>
                  <a:pt x="2081284" y="1639768"/>
                  <a:pt x="2004428" y="1716624"/>
                  <a:pt x="1909622" y="1716624"/>
                </a:cubicBezTo>
                <a:lnTo>
                  <a:pt x="171662" y="1716624"/>
                </a:lnTo>
                <a:cubicBezTo>
                  <a:pt x="76856" y="1716624"/>
                  <a:pt x="0" y="1639768"/>
                  <a:pt x="0" y="1544962"/>
                </a:cubicBezTo>
                <a:lnTo>
                  <a:pt x="0" y="171662"/>
                </a:lnTo>
                <a:close/>
              </a:path>
            </a:pathLst>
          </a:custGeom>
          <a:solidFill>
            <a:srgbClr val="FEFEFE"/>
          </a:solidFill>
          <a:ln w="9525">
            <a:solidFill>
              <a:srgbClr val="FDF5E1"/>
            </a:solidFill>
          </a:ln>
          <a:effectLst>
            <a:outerShdw blurRad="101600" dist="63500" dir="2700000" algn="tl" rotWithShape="0">
              <a:srgbClr val="EB4C2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zh-CN" altLang="en-US">
              <a:solidFill>
                <a:schemeClr val="lt1"/>
              </a:solidFill>
            </a:endParaRPr>
          </a:p>
          <a:p>
            <a:pPr lvl="1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2" name="矩形: 圆顶角 31"/>
          <p:cNvSpPr/>
          <p:nvPr>
            <p:custDataLst>
              <p:tags r:id="rId4"/>
            </p:custDataLst>
          </p:nvPr>
        </p:nvSpPr>
        <p:spPr>
          <a:xfrm>
            <a:off x="7662545" y="1782445"/>
            <a:ext cx="4028440" cy="666115"/>
          </a:xfrm>
          <a:prstGeom prst="round2SameRect">
            <a:avLst>
              <a:gd name="adj1" fmla="val 33691"/>
              <a:gd name="adj2" fmla="val 0"/>
            </a:avLst>
          </a:prstGeom>
          <a:gradFill>
            <a:gsLst>
              <a:gs pos="99083">
                <a:srgbClr val="BD0000"/>
              </a:gs>
              <a:gs pos="12000">
                <a:srgbClr val="FA370D"/>
              </a:gs>
            </a:gsLst>
            <a:lin ang="5400000" scaled="1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3451860" y="2949575"/>
            <a:ext cx="3383915" cy="2482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28600" indent="-228600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7976870" y="2949575"/>
            <a:ext cx="3383915" cy="24828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28600" indent="-228600">
              <a:lnSpc>
                <a:spcPct val="150000"/>
              </a:lnSpc>
              <a:spcAft>
                <a:spcPts val="500"/>
              </a:spcAft>
              <a:buFont typeface="+mj-lt"/>
              <a:buAutoNum type="arabicPeriod"/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4259580" y="1872615"/>
            <a:ext cx="2095500" cy="457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3354070" y="1772920"/>
            <a:ext cx="1360170" cy="7016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dirty="0">
                <a:ln w="12700">
                  <a:noFill/>
                </a:ln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01.</a:t>
            </a:r>
          </a:p>
        </p:txBody>
      </p:sp>
      <p:sp>
        <p:nvSpPr>
          <p:cNvPr id="40" name="文本框 39"/>
          <p:cNvSpPr txBox="1"/>
          <p:nvPr>
            <p:custDataLst>
              <p:tags r:id="rId9"/>
            </p:custDataLst>
          </p:nvPr>
        </p:nvSpPr>
        <p:spPr>
          <a:xfrm>
            <a:off x="8986520" y="1872615"/>
            <a:ext cx="2095500" cy="4572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宋体 CN" panose="02020400000000000000" charset="-122"/>
                <a:ea typeface="思源宋体 CN" panose="02020400000000000000" charset="-122"/>
              </a:rPr>
              <a:t>添加副标题</a:t>
            </a:r>
          </a:p>
        </p:txBody>
      </p:sp>
      <p:sp>
        <p:nvSpPr>
          <p:cNvPr id="41" name="文本框 40"/>
          <p:cNvSpPr txBox="1"/>
          <p:nvPr>
            <p:custDataLst>
              <p:tags r:id="rId10"/>
            </p:custDataLst>
          </p:nvPr>
        </p:nvSpPr>
        <p:spPr>
          <a:xfrm>
            <a:off x="7976870" y="1772920"/>
            <a:ext cx="1360170" cy="7016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000" dirty="0">
                <a:ln w="12700">
                  <a:noFill/>
                </a:ln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61929" y="1174559"/>
            <a:ext cx="8068142" cy="3647807"/>
            <a:chOff x="2061929" y="958659"/>
            <a:chExt cx="8068142" cy="3647807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05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22500" y="3818943"/>
              <a:ext cx="774700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3" name="图片 42" descr="D:/冯益/2024/江理工/ppt模版/设计文件/建筑剪影-红色-25.png建筑剪影-红色-25"/>
          <p:cNvPicPr>
            <a:picLocks noChangeAspect="1"/>
          </p:cNvPicPr>
          <p:nvPr/>
        </p:nvPicPr>
        <p:blipFill>
          <a:blip r:embed="rId3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>
            <a:fillRect/>
          </a:stretch>
        </p:blipFill>
        <p:spPr>
          <a:xfrm>
            <a:off x="5334000" y="5218430"/>
            <a:ext cx="6713220" cy="1340485"/>
          </a:xfrm>
          <a:prstGeom prst="rect">
            <a:avLst/>
          </a:prstGeom>
        </p:spPr>
      </p:pic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9097">
            <a:off x="1017905" y="4083050"/>
            <a:ext cx="11283950" cy="3570605"/>
          </a:xfrm>
          <a:prstGeom prst="rect">
            <a:avLst/>
          </a:prstGeom>
        </p:spPr>
      </p:pic>
      <p:cxnSp>
        <p:nvCxnSpPr>
          <p:cNvPr id="10" name="直线连接符 9"/>
          <p:cNvCxnSpPr>
            <a:stCxn id="8" idx="2"/>
          </p:cNvCxnSpPr>
          <p:nvPr/>
        </p:nvCxnSpPr>
        <p:spPr>
          <a:xfrm flipV="1">
            <a:off x="7656414" y="3238257"/>
            <a:ext cx="491212" cy="722383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>
            <a:stCxn id="8" idx="0"/>
          </p:cNvCxnSpPr>
          <p:nvPr/>
        </p:nvCxnSpPr>
        <p:spPr>
          <a:xfrm flipH="1">
            <a:off x="8147625" y="2414078"/>
            <a:ext cx="10393" cy="822001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>
            <a:stCxn id="8" idx="4"/>
          </p:cNvCxnSpPr>
          <p:nvPr/>
        </p:nvCxnSpPr>
        <p:spPr>
          <a:xfrm flipH="1" flipV="1">
            <a:off x="8147626" y="3236719"/>
            <a:ext cx="511996" cy="723921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/>
          <p:cNvCxnSpPr>
            <a:endCxn id="8" idx="5"/>
          </p:cNvCxnSpPr>
          <p:nvPr/>
        </p:nvCxnSpPr>
        <p:spPr>
          <a:xfrm flipV="1">
            <a:off x="8158018" y="3004570"/>
            <a:ext cx="811613" cy="222444"/>
          </a:xfrm>
          <a:prstGeom prst="line">
            <a:avLst/>
          </a:prstGeom>
          <a:ln w="3175">
            <a:solidFill>
              <a:srgbClr val="E9392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952365" y="1745615"/>
            <a:ext cx="6626225" cy="4902356"/>
            <a:chOff x="7799" y="2858"/>
            <a:chExt cx="10435" cy="7720"/>
          </a:xfrm>
        </p:grpSpPr>
        <p:sp>
          <p:nvSpPr>
            <p:cNvPr id="7" name="正五边形 6"/>
            <p:cNvSpPr/>
            <p:nvPr/>
          </p:nvSpPr>
          <p:spPr>
            <a:xfrm>
              <a:off x="11206" y="3521"/>
              <a:ext cx="3282" cy="3125"/>
            </a:xfrm>
            <a:prstGeom prst="pentagon">
              <a:avLst/>
            </a:prstGeom>
            <a:solidFill>
              <a:schemeClr val="bg1"/>
            </a:solidFill>
            <a:ln w="6350">
              <a:solidFill>
                <a:srgbClr val="E9392C"/>
              </a:solidFill>
            </a:ln>
            <a:effectLst>
              <a:innerShdw blurRad="279400">
                <a:srgbClr val="E9392C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8625" y="8127"/>
              <a:ext cx="96" cy="2451"/>
              <a:chOff x="7619999" y="2967465"/>
              <a:chExt cx="45719" cy="1167125"/>
            </a:xfrm>
          </p:grpSpPr>
          <p:cxnSp>
            <p:nvCxnSpPr>
              <p:cNvPr id="45" name="直线连接符 44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>
                        <a:alpha val="50000"/>
                      </a:srgbClr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椭圆 45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" name="椭圆 3"/>
            <p:cNvSpPr/>
            <p:nvPr/>
          </p:nvSpPr>
          <p:spPr>
            <a:xfrm>
              <a:off x="9600" y="7240"/>
              <a:ext cx="6429" cy="2036"/>
            </a:xfrm>
            <a:prstGeom prst="ellipse">
              <a:avLst/>
            </a:prstGeom>
            <a:gradFill flip="none" rotWithShape="1">
              <a:gsLst>
                <a:gs pos="0">
                  <a:srgbClr val="D51A1D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9600" y="6965"/>
              <a:ext cx="6429" cy="2036"/>
            </a:xfrm>
            <a:prstGeom prst="ellipse">
              <a:avLst/>
            </a:prstGeom>
            <a:gradFill flip="none" rotWithShape="1">
              <a:gsLst>
                <a:gs pos="0">
                  <a:srgbClr val="D51A1D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3175">
              <a:gradFill flip="none" rotWithShape="1">
                <a:gsLst>
                  <a:gs pos="0">
                    <a:srgbClr val="D51A1D">
                      <a:alpha val="45000"/>
                    </a:srgbClr>
                  </a:gs>
                  <a:gs pos="99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229" y="5563"/>
              <a:ext cx="7171" cy="2271"/>
            </a:xfrm>
            <a:prstGeom prst="ellipse">
              <a:avLst/>
            </a:prstGeom>
            <a:gradFill flip="none" rotWithShape="1">
              <a:gsLst>
                <a:gs pos="0">
                  <a:srgbClr val="D51A1D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8945" y="5553"/>
              <a:ext cx="7738" cy="2451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rgbClr val="D51A1D"/>
                  </a:gs>
                  <a:gs pos="99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正五边形 7"/>
            <p:cNvSpPr/>
            <p:nvPr/>
          </p:nvSpPr>
          <p:spPr>
            <a:xfrm>
              <a:off x="11569" y="3911"/>
              <a:ext cx="2556" cy="2435"/>
            </a:xfrm>
            <a:prstGeom prst="pentagon">
              <a:avLst/>
            </a:prstGeom>
            <a:noFill/>
            <a:ln w="6350">
              <a:solidFill>
                <a:srgbClr val="E9392C"/>
              </a:solidFill>
            </a:ln>
            <a:effectLst>
              <a:innerShdw blurRad="279400">
                <a:srgbClr val="E9392C">
                  <a:alpha val="49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正五边形 24"/>
            <p:cNvSpPr/>
            <p:nvPr/>
          </p:nvSpPr>
          <p:spPr>
            <a:xfrm>
              <a:off x="11973" y="4331"/>
              <a:ext cx="1748" cy="1665"/>
            </a:xfrm>
            <a:prstGeom prst="pentagon">
              <a:avLst/>
            </a:prstGeom>
            <a:solidFill>
              <a:srgbClr val="E9392C">
                <a:alpha val="23000"/>
              </a:srgb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117" y="4850"/>
              <a:ext cx="1428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2400" b="1" dirty="0">
                  <a:solidFill>
                    <a:srgbClr val="9F0006"/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标题</a:t>
              </a:r>
            </a:p>
          </p:txBody>
        </p:sp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3" y="4467"/>
              <a:ext cx="635" cy="635"/>
            </a:xfrm>
            <a:prstGeom prst="rect">
              <a:avLst/>
            </a:prstGeom>
          </p:spPr>
        </p:pic>
        <p:sp>
          <p:nvSpPr>
            <p:cNvPr id="28" name="Freeform 29"/>
            <p:cNvSpPr>
              <a:spLocks noChangeAspect="1" noChangeArrowheads="1"/>
            </p:cNvSpPr>
            <p:nvPr/>
          </p:nvSpPr>
          <p:spPr bwMode="auto">
            <a:xfrm>
              <a:off x="9807" y="6773"/>
              <a:ext cx="471" cy="473"/>
            </a:xfrm>
            <a:custGeom>
              <a:avLst/>
              <a:gdLst>
                <a:gd name="T0" fmla="*/ 358705 w 2610"/>
                <a:gd name="T1" fmla="*/ 155858 h 2617"/>
                <a:gd name="T2" fmla="*/ 355951 w 2610"/>
                <a:gd name="T3" fmla="*/ 149805 h 2617"/>
                <a:gd name="T4" fmla="*/ 184516 w 2610"/>
                <a:gd name="T5" fmla="*/ 2614 h 2617"/>
                <a:gd name="T6" fmla="*/ 174189 w 2610"/>
                <a:gd name="T7" fmla="*/ 2614 h 2617"/>
                <a:gd name="T8" fmla="*/ 98454 w 2610"/>
                <a:gd name="T9" fmla="*/ 67681 h 2617"/>
                <a:gd name="T10" fmla="*/ 98454 w 2610"/>
                <a:gd name="T11" fmla="*/ 26687 h 2617"/>
                <a:gd name="T12" fmla="*/ 90468 w 2610"/>
                <a:gd name="T13" fmla="*/ 18846 h 2617"/>
                <a:gd name="T14" fmla="*/ 55079 w 2610"/>
                <a:gd name="T15" fmla="*/ 18846 h 2617"/>
                <a:gd name="T16" fmla="*/ 47093 w 2610"/>
                <a:gd name="T17" fmla="*/ 26687 h 2617"/>
                <a:gd name="T18" fmla="*/ 47093 w 2610"/>
                <a:gd name="T19" fmla="*/ 111700 h 2617"/>
                <a:gd name="T20" fmla="*/ 2754 w 2610"/>
                <a:gd name="T21" fmla="*/ 149805 h 2617"/>
                <a:gd name="T22" fmla="*/ 0 w 2610"/>
                <a:gd name="T23" fmla="*/ 155858 h 2617"/>
                <a:gd name="T24" fmla="*/ 0 w 2610"/>
                <a:gd name="T25" fmla="*/ 198089 h 2617"/>
                <a:gd name="T26" fmla="*/ 4682 w 2610"/>
                <a:gd name="T27" fmla="*/ 205380 h 2617"/>
                <a:gd name="T28" fmla="*/ 7987 w 2610"/>
                <a:gd name="T29" fmla="*/ 206068 h 2617"/>
                <a:gd name="T30" fmla="*/ 13219 w 2610"/>
                <a:gd name="T31" fmla="*/ 204142 h 2617"/>
                <a:gd name="T32" fmla="*/ 34562 w 2610"/>
                <a:gd name="T33" fmla="*/ 185846 h 2617"/>
                <a:gd name="T34" fmla="*/ 34562 w 2610"/>
                <a:gd name="T35" fmla="*/ 315705 h 2617"/>
                <a:gd name="T36" fmla="*/ 78764 w 2610"/>
                <a:gd name="T37" fmla="*/ 359862 h 2617"/>
                <a:gd name="T38" fmla="*/ 281043 w 2610"/>
                <a:gd name="T39" fmla="*/ 359862 h 2617"/>
                <a:gd name="T40" fmla="*/ 325244 w 2610"/>
                <a:gd name="T41" fmla="*/ 315705 h 2617"/>
                <a:gd name="T42" fmla="*/ 325244 w 2610"/>
                <a:gd name="T43" fmla="*/ 185984 h 2617"/>
                <a:gd name="T44" fmla="*/ 345899 w 2610"/>
                <a:gd name="T45" fmla="*/ 203729 h 2617"/>
                <a:gd name="T46" fmla="*/ 354574 w 2610"/>
                <a:gd name="T47" fmla="*/ 204968 h 2617"/>
                <a:gd name="T48" fmla="*/ 359118 w 2610"/>
                <a:gd name="T49" fmla="*/ 197539 h 2617"/>
                <a:gd name="T50" fmla="*/ 358705 w 2610"/>
                <a:gd name="T51" fmla="*/ 155858 h 2617"/>
                <a:gd name="T52" fmla="*/ 63066 w 2610"/>
                <a:gd name="T53" fmla="*/ 34941 h 2617"/>
                <a:gd name="T54" fmla="*/ 82481 w 2610"/>
                <a:gd name="T55" fmla="*/ 34941 h 2617"/>
                <a:gd name="T56" fmla="*/ 82481 w 2610"/>
                <a:gd name="T57" fmla="*/ 81437 h 2617"/>
                <a:gd name="T58" fmla="*/ 63066 w 2610"/>
                <a:gd name="T59" fmla="*/ 97944 h 2617"/>
                <a:gd name="T60" fmla="*/ 63066 w 2610"/>
                <a:gd name="T61" fmla="*/ 34941 h 2617"/>
                <a:gd name="T62" fmla="*/ 149403 w 2610"/>
                <a:gd name="T63" fmla="*/ 343768 h 2617"/>
                <a:gd name="T64" fmla="*/ 149403 w 2610"/>
                <a:gd name="T65" fmla="*/ 255590 h 2617"/>
                <a:gd name="T66" fmla="*/ 157527 w 2610"/>
                <a:gd name="T67" fmla="*/ 247612 h 2617"/>
                <a:gd name="T68" fmla="*/ 195119 w 2610"/>
                <a:gd name="T69" fmla="*/ 247612 h 2617"/>
                <a:gd name="T70" fmla="*/ 203105 w 2610"/>
                <a:gd name="T71" fmla="*/ 255590 h 2617"/>
                <a:gd name="T72" fmla="*/ 203105 w 2610"/>
                <a:gd name="T73" fmla="*/ 343768 h 2617"/>
                <a:gd name="T74" fmla="*/ 149403 w 2610"/>
                <a:gd name="T75" fmla="*/ 343768 h 2617"/>
                <a:gd name="T76" fmla="*/ 309133 w 2610"/>
                <a:gd name="T77" fmla="*/ 173603 h 2617"/>
                <a:gd name="T78" fmla="*/ 309133 w 2610"/>
                <a:gd name="T79" fmla="*/ 315705 h 2617"/>
                <a:gd name="T80" fmla="*/ 281043 w 2610"/>
                <a:gd name="T81" fmla="*/ 343768 h 2617"/>
                <a:gd name="T82" fmla="*/ 219216 w 2610"/>
                <a:gd name="T83" fmla="*/ 343768 h 2617"/>
                <a:gd name="T84" fmla="*/ 219216 w 2610"/>
                <a:gd name="T85" fmla="*/ 255590 h 2617"/>
                <a:gd name="T86" fmla="*/ 195119 w 2610"/>
                <a:gd name="T87" fmla="*/ 231517 h 2617"/>
                <a:gd name="T88" fmla="*/ 157527 w 2610"/>
                <a:gd name="T89" fmla="*/ 231517 h 2617"/>
                <a:gd name="T90" fmla="*/ 133430 w 2610"/>
                <a:gd name="T91" fmla="*/ 255590 h 2617"/>
                <a:gd name="T92" fmla="*/ 133430 w 2610"/>
                <a:gd name="T93" fmla="*/ 343768 h 2617"/>
                <a:gd name="T94" fmla="*/ 78764 w 2610"/>
                <a:gd name="T95" fmla="*/ 343768 h 2617"/>
                <a:gd name="T96" fmla="*/ 50673 w 2610"/>
                <a:gd name="T97" fmla="*/ 315705 h 2617"/>
                <a:gd name="T98" fmla="*/ 50673 w 2610"/>
                <a:gd name="T99" fmla="*/ 173603 h 2617"/>
                <a:gd name="T100" fmla="*/ 50535 w 2610"/>
                <a:gd name="T101" fmla="*/ 172228 h 2617"/>
                <a:gd name="T102" fmla="*/ 179697 w 2610"/>
                <a:gd name="T103" fmla="*/ 61215 h 2617"/>
                <a:gd name="T104" fmla="*/ 309271 w 2610"/>
                <a:gd name="T105" fmla="*/ 172365 h 2617"/>
                <a:gd name="T106" fmla="*/ 309133 w 2610"/>
                <a:gd name="T107" fmla="*/ 173603 h 2617"/>
                <a:gd name="T108" fmla="*/ 184929 w 2610"/>
                <a:gd name="T109" fmla="*/ 44570 h 2617"/>
                <a:gd name="T110" fmla="*/ 174602 w 2610"/>
                <a:gd name="T111" fmla="*/ 44570 h 2617"/>
                <a:gd name="T112" fmla="*/ 15973 w 2610"/>
                <a:gd name="T113" fmla="*/ 180619 h 2617"/>
                <a:gd name="T114" fmla="*/ 15973 w 2610"/>
                <a:gd name="T115" fmla="*/ 159572 h 2617"/>
                <a:gd name="T116" fmla="*/ 179421 w 2610"/>
                <a:gd name="T117" fmla="*/ 19259 h 2617"/>
                <a:gd name="T118" fmla="*/ 342731 w 2610"/>
                <a:gd name="T119" fmla="*/ 159572 h 2617"/>
                <a:gd name="T120" fmla="*/ 342869 w 2610"/>
                <a:gd name="T121" fmla="*/ 180069 h 2617"/>
                <a:gd name="T122" fmla="*/ 184929 w 2610"/>
                <a:gd name="T123" fmla="*/ 44570 h 26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10" h="2617">
                  <a:moveTo>
                    <a:pt x="2605" y="1133"/>
                  </a:moveTo>
                  <a:cubicBezTo>
                    <a:pt x="2605" y="1116"/>
                    <a:pt x="2598" y="1100"/>
                    <a:pt x="2585" y="1089"/>
                  </a:cubicBezTo>
                  <a:lnTo>
                    <a:pt x="1340" y="19"/>
                  </a:lnTo>
                  <a:cubicBezTo>
                    <a:pt x="1318" y="0"/>
                    <a:pt x="1287" y="0"/>
                    <a:pt x="1265" y="19"/>
                  </a:cubicBezTo>
                  <a:lnTo>
                    <a:pt x="715" y="492"/>
                  </a:lnTo>
                  <a:lnTo>
                    <a:pt x="715" y="194"/>
                  </a:lnTo>
                  <a:cubicBezTo>
                    <a:pt x="715" y="162"/>
                    <a:pt x="689" y="137"/>
                    <a:pt x="657" y="137"/>
                  </a:cubicBezTo>
                  <a:lnTo>
                    <a:pt x="400" y="137"/>
                  </a:lnTo>
                  <a:cubicBezTo>
                    <a:pt x="368" y="137"/>
                    <a:pt x="342" y="162"/>
                    <a:pt x="342" y="194"/>
                  </a:cubicBezTo>
                  <a:lnTo>
                    <a:pt x="342" y="812"/>
                  </a:lnTo>
                  <a:lnTo>
                    <a:pt x="20" y="1089"/>
                  </a:lnTo>
                  <a:cubicBezTo>
                    <a:pt x="7" y="1100"/>
                    <a:pt x="0" y="1116"/>
                    <a:pt x="0" y="1133"/>
                  </a:cubicBezTo>
                  <a:lnTo>
                    <a:pt x="0" y="1440"/>
                  </a:lnTo>
                  <a:cubicBezTo>
                    <a:pt x="0" y="1463"/>
                    <a:pt x="13" y="1483"/>
                    <a:pt x="34" y="1493"/>
                  </a:cubicBezTo>
                  <a:cubicBezTo>
                    <a:pt x="41" y="1496"/>
                    <a:pt x="50" y="1498"/>
                    <a:pt x="58" y="1498"/>
                  </a:cubicBezTo>
                  <a:cubicBezTo>
                    <a:pt x="72" y="1498"/>
                    <a:pt x="85" y="1493"/>
                    <a:pt x="96" y="1484"/>
                  </a:cubicBezTo>
                  <a:lnTo>
                    <a:pt x="251" y="1351"/>
                  </a:lnTo>
                  <a:lnTo>
                    <a:pt x="251" y="2295"/>
                  </a:lnTo>
                  <a:cubicBezTo>
                    <a:pt x="251" y="2472"/>
                    <a:pt x="395" y="2616"/>
                    <a:pt x="572" y="2616"/>
                  </a:cubicBezTo>
                  <a:lnTo>
                    <a:pt x="2041" y="2616"/>
                  </a:lnTo>
                  <a:cubicBezTo>
                    <a:pt x="2218" y="2616"/>
                    <a:pt x="2362" y="2472"/>
                    <a:pt x="2362" y="2295"/>
                  </a:cubicBezTo>
                  <a:lnTo>
                    <a:pt x="2362" y="1352"/>
                  </a:lnTo>
                  <a:lnTo>
                    <a:pt x="2512" y="1481"/>
                  </a:lnTo>
                  <a:cubicBezTo>
                    <a:pt x="2529" y="1496"/>
                    <a:pt x="2554" y="1499"/>
                    <a:pt x="2575" y="1490"/>
                  </a:cubicBezTo>
                  <a:cubicBezTo>
                    <a:pt x="2595" y="1480"/>
                    <a:pt x="2609" y="1459"/>
                    <a:pt x="2608" y="1436"/>
                  </a:cubicBezTo>
                  <a:lnTo>
                    <a:pt x="2605" y="1133"/>
                  </a:lnTo>
                  <a:close/>
                  <a:moveTo>
                    <a:pt x="458" y="254"/>
                  </a:moveTo>
                  <a:lnTo>
                    <a:pt x="599" y="254"/>
                  </a:lnTo>
                  <a:lnTo>
                    <a:pt x="599" y="592"/>
                  </a:lnTo>
                  <a:lnTo>
                    <a:pt x="458" y="712"/>
                  </a:lnTo>
                  <a:lnTo>
                    <a:pt x="458" y="254"/>
                  </a:lnTo>
                  <a:close/>
                  <a:moveTo>
                    <a:pt x="1085" y="2499"/>
                  </a:moveTo>
                  <a:lnTo>
                    <a:pt x="1085" y="1858"/>
                  </a:lnTo>
                  <a:cubicBezTo>
                    <a:pt x="1085" y="1826"/>
                    <a:pt x="1112" y="1800"/>
                    <a:pt x="1144" y="1800"/>
                  </a:cubicBezTo>
                  <a:lnTo>
                    <a:pt x="1417" y="1800"/>
                  </a:lnTo>
                  <a:cubicBezTo>
                    <a:pt x="1449" y="1800"/>
                    <a:pt x="1475" y="1826"/>
                    <a:pt x="1475" y="1858"/>
                  </a:cubicBezTo>
                  <a:lnTo>
                    <a:pt x="1475" y="2499"/>
                  </a:lnTo>
                  <a:lnTo>
                    <a:pt x="1085" y="2499"/>
                  </a:lnTo>
                  <a:close/>
                  <a:moveTo>
                    <a:pt x="2245" y="1262"/>
                  </a:moveTo>
                  <a:lnTo>
                    <a:pt x="2245" y="2295"/>
                  </a:lnTo>
                  <a:cubicBezTo>
                    <a:pt x="2245" y="2408"/>
                    <a:pt x="2153" y="2499"/>
                    <a:pt x="2041" y="2499"/>
                  </a:cubicBezTo>
                  <a:lnTo>
                    <a:pt x="1592" y="2499"/>
                  </a:lnTo>
                  <a:lnTo>
                    <a:pt x="1592" y="1858"/>
                  </a:lnTo>
                  <a:cubicBezTo>
                    <a:pt x="1592" y="1761"/>
                    <a:pt x="1513" y="1683"/>
                    <a:pt x="1417" y="1683"/>
                  </a:cubicBezTo>
                  <a:lnTo>
                    <a:pt x="1144" y="1683"/>
                  </a:lnTo>
                  <a:cubicBezTo>
                    <a:pt x="1047" y="1683"/>
                    <a:pt x="969" y="1761"/>
                    <a:pt x="969" y="1858"/>
                  </a:cubicBezTo>
                  <a:lnTo>
                    <a:pt x="969" y="2499"/>
                  </a:lnTo>
                  <a:lnTo>
                    <a:pt x="572" y="2499"/>
                  </a:lnTo>
                  <a:cubicBezTo>
                    <a:pt x="460" y="2499"/>
                    <a:pt x="368" y="2408"/>
                    <a:pt x="368" y="2295"/>
                  </a:cubicBezTo>
                  <a:lnTo>
                    <a:pt x="368" y="1262"/>
                  </a:lnTo>
                  <a:cubicBezTo>
                    <a:pt x="368" y="1259"/>
                    <a:pt x="368" y="1255"/>
                    <a:pt x="367" y="1252"/>
                  </a:cubicBezTo>
                  <a:lnTo>
                    <a:pt x="1305" y="445"/>
                  </a:lnTo>
                  <a:lnTo>
                    <a:pt x="2246" y="1253"/>
                  </a:lnTo>
                  <a:cubicBezTo>
                    <a:pt x="2245" y="1256"/>
                    <a:pt x="2245" y="1259"/>
                    <a:pt x="2245" y="1262"/>
                  </a:cubicBezTo>
                  <a:close/>
                  <a:moveTo>
                    <a:pt x="1343" y="324"/>
                  </a:moveTo>
                  <a:cubicBezTo>
                    <a:pt x="1321" y="305"/>
                    <a:pt x="1290" y="305"/>
                    <a:pt x="1268" y="324"/>
                  </a:cubicBezTo>
                  <a:lnTo>
                    <a:pt x="116" y="1313"/>
                  </a:lnTo>
                  <a:lnTo>
                    <a:pt x="116" y="1160"/>
                  </a:lnTo>
                  <a:lnTo>
                    <a:pt x="1303" y="140"/>
                  </a:lnTo>
                  <a:lnTo>
                    <a:pt x="2489" y="1160"/>
                  </a:lnTo>
                  <a:lnTo>
                    <a:pt x="2490" y="1309"/>
                  </a:lnTo>
                  <a:lnTo>
                    <a:pt x="1343" y="32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34"/>
            <p:cNvSpPr>
              <a:spLocks noChangeAspect="1" noChangeArrowheads="1"/>
            </p:cNvSpPr>
            <p:nvPr/>
          </p:nvSpPr>
          <p:spPr bwMode="auto">
            <a:xfrm>
              <a:off x="16465" y="4533"/>
              <a:ext cx="454" cy="486"/>
            </a:xfrm>
            <a:custGeom>
              <a:avLst/>
              <a:gdLst>
                <a:gd name="T0" fmla="*/ 308388 w 2444"/>
                <a:gd name="T1" fmla="*/ 173318 h 2613"/>
                <a:gd name="T2" fmla="*/ 243986 w 2444"/>
                <a:gd name="T3" fmla="*/ 61584 h 2613"/>
                <a:gd name="T4" fmla="*/ 232426 w 2444"/>
                <a:gd name="T5" fmla="*/ 54971 h 2613"/>
                <a:gd name="T6" fmla="*/ 103759 w 2444"/>
                <a:gd name="T7" fmla="*/ 54971 h 2613"/>
                <a:gd name="T8" fmla="*/ 92200 w 2444"/>
                <a:gd name="T9" fmla="*/ 61584 h 2613"/>
                <a:gd name="T10" fmla="*/ 27798 w 2444"/>
                <a:gd name="T11" fmla="*/ 173318 h 2613"/>
                <a:gd name="T12" fmla="*/ 27798 w 2444"/>
                <a:gd name="T13" fmla="*/ 186544 h 2613"/>
                <a:gd name="T14" fmla="*/ 78163 w 2444"/>
                <a:gd name="T15" fmla="*/ 298829 h 2613"/>
                <a:gd name="T16" fmla="*/ 100457 w 2444"/>
                <a:gd name="T17" fmla="*/ 297313 h 2613"/>
                <a:gd name="T18" fmla="*/ 168024 w 2444"/>
                <a:gd name="T19" fmla="*/ 359862 h 2613"/>
                <a:gd name="T20" fmla="*/ 235729 w 2444"/>
                <a:gd name="T21" fmla="*/ 297313 h 2613"/>
                <a:gd name="T22" fmla="*/ 258022 w 2444"/>
                <a:gd name="T23" fmla="*/ 298829 h 2613"/>
                <a:gd name="T24" fmla="*/ 308388 w 2444"/>
                <a:gd name="T25" fmla="*/ 186544 h 2613"/>
                <a:gd name="T26" fmla="*/ 245362 w 2444"/>
                <a:gd name="T27" fmla="*/ 77704 h 2613"/>
                <a:gd name="T28" fmla="*/ 295177 w 2444"/>
                <a:gd name="T29" fmla="*/ 164087 h 2613"/>
                <a:gd name="T30" fmla="*/ 253481 w 2444"/>
                <a:gd name="T31" fmla="*/ 130608 h 2613"/>
                <a:gd name="T32" fmla="*/ 245362 w 2444"/>
                <a:gd name="T33" fmla="*/ 77704 h 2613"/>
                <a:gd name="T34" fmla="*/ 168024 w 2444"/>
                <a:gd name="T35" fmla="*/ 261217 h 2613"/>
                <a:gd name="T36" fmla="*/ 97704 w 2444"/>
                <a:gd name="T37" fmla="*/ 220574 h 2613"/>
                <a:gd name="T38" fmla="*/ 97704 w 2444"/>
                <a:gd name="T39" fmla="*/ 139288 h 2613"/>
                <a:gd name="T40" fmla="*/ 168024 w 2444"/>
                <a:gd name="T41" fmla="*/ 98507 h 2613"/>
                <a:gd name="T42" fmla="*/ 238481 w 2444"/>
                <a:gd name="T43" fmla="*/ 139288 h 2613"/>
                <a:gd name="T44" fmla="*/ 238481 w 2444"/>
                <a:gd name="T45" fmla="*/ 220574 h 2613"/>
                <a:gd name="T46" fmla="*/ 235178 w 2444"/>
                <a:gd name="T47" fmla="*/ 242618 h 2613"/>
                <a:gd name="T48" fmla="*/ 188803 w 2444"/>
                <a:gd name="T49" fmla="*/ 269346 h 2613"/>
                <a:gd name="T50" fmla="*/ 235178 w 2444"/>
                <a:gd name="T51" fmla="*/ 242618 h 2613"/>
                <a:gd name="T52" fmla="*/ 110777 w 2444"/>
                <a:gd name="T53" fmla="*/ 279403 h 2613"/>
                <a:gd name="T54" fmla="*/ 123713 w 2444"/>
                <a:gd name="T55" fmla="*/ 256808 h 2613"/>
                <a:gd name="T56" fmla="*/ 80365 w 2444"/>
                <a:gd name="T57" fmla="*/ 206659 h 2613"/>
                <a:gd name="T58" fmla="*/ 80365 w 2444"/>
                <a:gd name="T59" fmla="*/ 153203 h 2613"/>
                <a:gd name="T60" fmla="*/ 80365 w 2444"/>
                <a:gd name="T61" fmla="*/ 206659 h 2613"/>
                <a:gd name="T62" fmla="*/ 110777 w 2444"/>
                <a:gd name="T63" fmla="*/ 80459 h 2613"/>
                <a:gd name="T64" fmla="*/ 123713 w 2444"/>
                <a:gd name="T65" fmla="*/ 102916 h 2613"/>
                <a:gd name="T66" fmla="*/ 188803 w 2444"/>
                <a:gd name="T67" fmla="*/ 90379 h 2613"/>
                <a:gd name="T68" fmla="*/ 235178 w 2444"/>
                <a:gd name="T69" fmla="*/ 117245 h 2613"/>
                <a:gd name="T70" fmla="*/ 188803 w 2444"/>
                <a:gd name="T71" fmla="*/ 90379 h 2613"/>
                <a:gd name="T72" fmla="*/ 282792 w 2444"/>
                <a:gd name="T73" fmla="*/ 179793 h 2613"/>
                <a:gd name="T74" fmla="*/ 256783 w 2444"/>
                <a:gd name="T75" fmla="*/ 179793 h 2613"/>
                <a:gd name="T76" fmla="*/ 118346 w 2444"/>
                <a:gd name="T77" fmla="*/ 61860 h 2613"/>
                <a:gd name="T78" fmla="*/ 217839 w 2444"/>
                <a:gd name="T79" fmla="*/ 61860 h 2613"/>
                <a:gd name="T80" fmla="*/ 168024 w 2444"/>
                <a:gd name="T81" fmla="*/ 81148 h 2613"/>
                <a:gd name="T82" fmla="*/ 118346 w 2444"/>
                <a:gd name="T83" fmla="*/ 61860 h 2613"/>
                <a:gd name="T84" fmla="*/ 26421 w 2444"/>
                <a:gd name="T85" fmla="*/ 97956 h 2613"/>
                <a:gd name="T86" fmla="*/ 90824 w 2444"/>
                <a:gd name="T87" fmla="*/ 77704 h 2613"/>
                <a:gd name="T88" fmla="*/ 82705 w 2444"/>
                <a:gd name="T89" fmla="*/ 130608 h 2613"/>
                <a:gd name="T90" fmla="*/ 41008 w 2444"/>
                <a:gd name="T91" fmla="*/ 164087 h 2613"/>
                <a:gd name="T92" fmla="*/ 26421 w 2444"/>
                <a:gd name="T93" fmla="*/ 261768 h 2613"/>
                <a:gd name="T94" fmla="*/ 43210 w 2444"/>
                <a:gd name="T95" fmla="*/ 192606 h 2613"/>
                <a:gd name="T96" fmla="*/ 94677 w 2444"/>
                <a:gd name="T97" fmla="*/ 281745 h 2613"/>
                <a:gd name="T98" fmla="*/ 217839 w 2444"/>
                <a:gd name="T99" fmla="*/ 298002 h 2613"/>
                <a:gd name="T100" fmla="*/ 118346 w 2444"/>
                <a:gd name="T101" fmla="*/ 298002 h 2613"/>
                <a:gd name="T102" fmla="*/ 168024 w 2444"/>
                <a:gd name="T103" fmla="*/ 278714 h 2613"/>
                <a:gd name="T104" fmla="*/ 217839 w 2444"/>
                <a:gd name="T105" fmla="*/ 298002 h 2613"/>
                <a:gd name="T106" fmla="*/ 245362 w 2444"/>
                <a:gd name="T107" fmla="*/ 282158 h 2613"/>
                <a:gd name="T108" fmla="*/ 253481 w 2444"/>
                <a:gd name="T109" fmla="*/ 229254 h 2613"/>
                <a:gd name="T110" fmla="*/ 295177 w 2444"/>
                <a:gd name="T111" fmla="*/ 195637 h 26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444" h="2613">
                  <a:moveTo>
                    <a:pt x="2205" y="1305"/>
                  </a:moveTo>
                  <a:cubicBezTo>
                    <a:pt x="2218" y="1290"/>
                    <a:pt x="2229" y="1274"/>
                    <a:pt x="2241" y="1258"/>
                  </a:cubicBezTo>
                  <a:cubicBezTo>
                    <a:pt x="2403" y="1024"/>
                    <a:pt x="2443" y="810"/>
                    <a:pt x="2352" y="653"/>
                  </a:cubicBezTo>
                  <a:cubicBezTo>
                    <a:pt x="2262" y="497"/>
                    <a:pt x="2056" y="424"/>
                    <a:pt x="1773" y="447"/>
                  </a:cubicBezTo>
                  <a:cubicBezTo>
                    <a:pt x="1753" y="449"/>
                    <a:pt x="1733" y="451"/>
                    <a:pt x="1713" y="454"/>
                  </a:cubicBezTo>
                  <a:cubicBezTo>
                    <a:pt x="1705" y="435"/>
                    <a:pt x="1697" y="417"/>
                    <a:pt x="1689" y="399"/>
                  </a:cubicBezTo>
                  <a:cubicBezTo>
                    <a:pt x="1568" y="142"/>
                    <a:pt x="1402" y="0"/>
                    <a:pt x="1221" y="0"/>
                  </a:cubicBezTo>
                  <a:cubicBezTo>
                    <a:pt x="1041" y="0"/>
                    <a:pt x="875" y="142"/>
                    <a:pt x="754" y="399"/>
                  </a:cubicBezTo>
                  <a:cubicBezTo>
                    <a:pt x="746" y="417"/>
                    <a:pt x="738" y="435"/>
                    <a:pt x="730" y="454"/>
                  </a:cubicBezTo>
                  <a:cubicBezTo>
                    <a:pt x="710" y="451"/>
                    <a:pt x="690" y="449"/>
                    <a:pt x="670" y="447"/>
                  </a:cubicBezTo>
                  <a:cubicBezTo>
                    <a:pt x="387" y="424"/>
                    <a:pt x="181" y="497"/>
                    <a:pt x="91" y="653"/>
                  </a:cubicBezTo>
                  <a:cubicBezTo>
                    <a:pt x="0" y="810"/>
                    <a:pt x="40" y="1024"/>
                    <a:pt x="202" y="1258"/>
                  </a:cubicBezTo>
                  <a:cubicBezTo>
                    <a:pt x="214" y="1274"/>
                    <a:pt x="225" y="1290"/>
                    <a:pt x="238" y="1305"/>
                  </a:cubicBezTo>
                  <a:cubicBezTo>
                    <a:pt x="225" y="1321"/>
                    <a:pt x="214" y="1338"/>
                    <a:pt x="202" y="1354"/>
                  </a:cubicBezTo>
                  <a:cubicBezTo>
                    <a:pt x="40" y="1587"/>
                    <a:pt x="0" y="1802"/>
                    <a:pt x="91" y="1959"/>
                  </a:cubicBezTo>
                  <a:cubicBezTo>
                    <a:pt x="170" y="2096"/>
                    <a:pt x="337" y="2169"/>
                    <a:pt x="568" y="2169"/>
                  </a:cubicBezTo>
                  <a:cubicBezTo>
                    <a:pt x="601" y="2169"/>
                    <a:pt x="635" y="2167"/>
                    <a:pt x="670" y="2164"/>
                  </a:cubicBezTo>
                  <a:cubicBezTo>
                    <a:pt x="690" y="2163"/>
                    <a:pt x="710" y="2160"/>
                    <a:pt x="730" y="2158"/>
                  </a:cubicBezTo>
                  <a:cubicBezTo>
                    <a:pt x="738" y="2177"/>
                    <a:pt x="746" y="2195"/>
                    <a:pt x="754" y="2213"/>
                  </a:cubicBezTo>
                  <a:cubicBezTo>
                    <a:pt x="875" y="2470"/>
                    <a:pt x="1041" y="2612"/>
                    <a:pt x="1221" y="2612"/>
                  </a:cubicBezTo>
                  <a:cubicBezTo>
                    <a:pt x="1402" y="2612"/>
                    <a:pt x="1568" y="2470"/>
                    <a:pt x="1689" y="2213"/>
                  </a:cubicBezTo>
                  <a:cubicBezTo>
                    <a:pt x="1697" y="2195"/>
                    <a:pt x="1705" y="2177"/>
                    <a:pt x="1713" y="2158"/>
                  </a:cubicBezTo>
                  <a:cubicBezTo>
                    <a:pt x="1733" y="2160"/>
                    <a:pt x="1753" y="2163"/>
                    <a:pt x="1773" y="2164"/>
                  </a:cubicBezTo>
                  <a:cubicBezTo>
                    <a:pt x="1808" y="2167"/>
                    <a:pt x="1842" y="2169"/>
                    <a:pt x="1875" y="2169"/>
                  </a:cubicBezTo>
                  <a:cubicBezTo>
                    <a:pt x="2106" y="2169"/>
                    <a:pt x="2273" y="2096"/>
                    <a:pt x="2352" y="1959"/>
                  </a:cubicBezTo>
                  <a:cubicBezTo>
                    <a:pt x="2443" y="1802"/>
                    <a:pt x="2403" y="1587"/>
                    <a:pt x="2241" y="1354"/>
                  </a:cubicBezTo>
                  <a:cubicBezTo>
                    <a:pt x="2229" y="1338"/>
                    <a:pt x="2218" y="1321"/>
                    <a:pt x="2205" y="1305"/>
                  </a:cubicBezTo>
                  <a:close/>
                  <a:moveTo>
                    <a:pt x="1783" y="564"/>
                  </a:moveTo>
                  <a:cubicBezTo>
                    <a:pt x="2015" y="544"/>
                    <a:pt x="2186" y="598"/>
                    <a:pt x="2251" y="711"/>
                  </a:cubicBezTo>
                  <a:cubicBezTo>
                    <a:pt x="2317" y="825"/>
                    <a:pt x="2278" y="1000"/>
                    <a:pt x="2145" y="1191"/>
                  </a:cubicBezTo>
                  <a:cubicBezTo>
                    <a:pt x="2140" y="1199"/>
                    <a:pt x="2134" y="1206"/>
                    <a:pt x="2129" y="1214"/>
                  </a:cubicBezTo>
                  <a:cubicBezTo>
                    <a:pt x="2048" y="1121"/>
                    <a:pt x="1951" y="1032"/>
                    <a:pt x="1842" y="948"/>
                  </a:cubicBezTo>
                  <a:cubicBezTo>
                    <a:pt x="1824" y="812"/>
                    <a:pt x="1794" y="683"/>
                    <a:pt x="1755" y="566"/>
                  </a:cubicBezTo>
                  <a:cubicBezTo>
                    <a:pt x="1765" y="565"/>
                    <a:pt x="1774" y="564"/>
                    <a:pt x="1783" y="564"/>
                  </a:cubicBezTo>
                  <a:close/>
                  <a:moveTo>
                    <a:pt x="1485" y="1763"/>
                  </a:moveTo>
                  <a:cubicBezTo>
                    <a:pt x="1398" y="1814"/>
                    <a:pt x="1309" y="1858"/>
                    <a:pt x="1221" y="1896"/>
                  </a:cubicBezTo>
                  <a:cubicBezTo>
                    <a:pt x="1134" y="1858"/>
                    <a:pt x="1045" y="1814"/>
                    <a:pt x="958" y="1763"/>
                  </a:cubicBezTo>
                  <a:cubicBezTo>
                    <a:pt x="870" y="1713"/>
                    <a:pt x="787" y="1658"/>
                    <a:pt x="710" y="1601"/>
                  </a:cubicBezTo>
                  <a:cubicBezTo>
                    <a:pt x="699" y="1505"/>
                    <a:pt x="693" y="1406"/>
                    <a:pt x="693" y="1305"/>
                  </a:cubicBezTo>
                  <a:cubicBezTo>
                    <a:pt x="693" y="1205"/>
                    <a:pt x="699" y="1106"/>
                    <a:pt x="710" y="1011"/>
                  </a:cubicBezTo>
                  <a:cubicBezTo>
                    <a:pt x="787" y="954"/>
                    <a:pt x="870" y="899"/>
                    <a:pt x="958" y="849"/>
                  </a:cubicBezTo>
                  <a:cubicBezTo>
                    <a:pt x="1045" y="798"/>
                    <a:pt x="1134" y="753"/>
                    <a:pt x="1221" y="715"/>
                  </a:cubicBezTo>
                  <a:cubicBezTo>
                    <a:pt x="1309" y="753"/>
                    <a:pt x="1398" y="798"/>
                    <a:pt x="1485" y="849"/>
                  </a:cubicBezTo>
                  <a:cubicBezTo>
                    <a:pt x="1573" y="899"/>
                    <a:pt x="1656" y="954"/>
                    <a:pt x="1733" y="1011"/>
                  </a:cubicBezTo>
                  <a:cubicBezTo>
                    <a:pt x="1744" y="1106"/>
                    <a:pt x="1750" y="1205"/>
                    <a:pt x="1750" y="1305"/>
                  </a:cubicBezTo>
                  <a:cubicBezTo>
                    <a:pt x="1750" y="1406"/>
                    <a:pt x="1744" y="1505"/>
                    <a:pt x="1733" y="1601"/>
                  </a:cubicBezTo>
                  <a:cubicBezTo>
                    <a:pt x="1656" y="1658"/>
                    <a:pt x="1573" y="1713"/>
                    <a:pt x="1485" y="1763"/>
                  </a:cubicBezTo>
                  <a:close/>
                  <a:moveTo>
                    <a:pt x="1709" y="1761"/>
                  </a:moveTo>
                  <a:cubicBezTo>
                    <a:pt x="1691" y="1856"/>
                    <a:pt x="1667" y="1945"/>
                    <a:pt x="1638" y="2028"/>
                  </a:cubicBezTo>
                  <a:cubicBezTo>
                    <a:pt x="1552" y="2012"/>
                    <a:pt x="1463" y="1987"/>
                    <a:pt x="1372" y="1955"/>
                  </a:cubicBezTo>
                  <a:cubicBezTo>
                    <a:pt x="1429" y="1927"/>
                    <a:pt x="1487" y="1897"/>
                    <a:pt x="1544" y="1864"/>
                  </a:cubicBezTo>
                  <a:cubicBezTo>
                    <a:pt x="1601" y="1831"/>
                    <a:pt x="1656" y="1797"/>
                    <a:pt x="1709" y="1761"/>
                  </a:cubicBezTo>
                  <a:close/>
                  <a:moveTo>
                    <a:pt x="1071" y="1955"/>
                  </a:moveTo>
                  <a:cubicBezTo>
                    <a:pt x="980" y="1987"/>
                    <a:pt x="891" y="2012"/>
                    <a:pt x="805" y="2028"/>
                  </a:cubicBezTo>
                  <a:cubicBezTo>
                    <a:pt x="776" y="1945"/>
                    <a:pt x="752" y="1856"/>
                    <a:pt x="735" y="1761"/>
                  </a:cubicBezTo>
                  <a:cubicBezTo>
                    <a:pt x="787" y="1797"/>
                    <a:pt x="843" y="1831"/>
                    <a:pt x="899" y="1864"/>
                  </a:cubicBezTo>
                  <a:cubicBezTo>
                    <a:pt x="956" y="1897"/>
                    <a:pt x="1014" y="1927"/>
                    <a:pt x="1071" y="1955"/>
                  </a:cubicBezTo>
                  <a:close/>
                  <a:moveTo>
                    <a:pt x="584" y="1500"/>
                  </a:moveTo>
                  <a:cubicBezTo>
                    <a:pt x="511" y="1437"/>
                    <a:pt x="445" y="1372"/>
                    <a:pt x="388" y="1305"/>
                  </a:cubicBezTo>
                  <a:cubicBezTo>
                    <a:pt x="445" y="1240"/>
                    <a:pt x="511" y="1175"/>
                    <a:pt x="584" y="1112"/>
                  </a:cubicBezTo>
                  <a:cubicBezTo>
                    <a:pt x="579" y="1176"/>
                    <a:pt x="577" y="1241"/>
                    <a:pt x="577" y="1305"/>
                  </a:cubicBezTo>
                  <a:cubicBezTo>
                    <a:pt x="577" y="1371"/>
                    <a:pt x="579" y="1436"/>
                    <a:pt x="584" y="1500"/>
                  </a:cubicBezTo>
                  <a:close/>
                  <a:moveTo>
                    <a:pt x="735" y="851"/>
                  </a:moveTo>
                  <a:cubicBezTo>
                    <a:pt x="752" y="756"/>
                    <a:pt x="776" y="666"/>
                    <a:pt x="805" y="584"/>
                  </a:cubicBezTo>
                  <a:cubicBezTo>
                    <a:pt x="891" y="600"/>
                    <a:pt x="980" y="625"/>
                    <a:pt x="1071" y="656"/>
                  </a:cubicBezTo>
                  <a:cubicBezTo>
                    <a:pt x="1014" y="684"/>
                    <a:pt x="956" y="715"/>
                    <a:pt x="899" y="747"/>
                  </a:cubicBezTo>
                  <a:cubicBezTo>
                    <a:pt x="843" y="780"/>
                    <a:pt x="787" y="815"/>
                    <a:pt x="735" y="851"/>
                  </a:cubicBezTo>
                  <a:close/>
                  <a:moveTo>
                    <a:pt x="1372" y="656"/>
                  </a:moveTo>
                  <a:cubicBezTo>
                    <a:pt x="1463" y="625"/>
                    <a:pt x="1552" y="600"/>
                    <a:pt x="1638" y="584"/>
                  </a:cubicBezTo>
                  <a:cubicBezTo>
                    <a:pt x="1667" y="666"/>
                    <a:pt x="1691" y="756"/>
                    <a:pt x="1709" y="851"/>
                  </a:cubicBezTo>
                  <a:cubicBezTo>
                    <a:pt x="1656" y="815"/>
                    <a:pt x="1601" y="780"/>
                    <a:pt x="1544" y="747"/>
                  </a:cubicBezTo>
                  <a:cubicBezTo>
                    <a:pt x="1487" y="715"/>
                    <a:pt x="1429" y="684"/>
                    <a:pt x="1372" y="656"/>
                  </a:cubicBezTo>
                  <a:close/>
                  <a:moveTo>
                    <a:pt x="1859" y="1112"/>
                  </a:moveTo>
                  <a:cubicBezTo>
                    <a:pt x="1932" y="1175"/>
                    <a:pt x="1998" y="1240"/>
                    <a:pt x="2055" y="1305"/>
                  </a:cubicBezTo>
                  <a:cubicBezTo>
                    <a:pt x="1998" y="1372"/>
                    <a:pt x="1932" y="1437"/>
                    <a:pt x="1859" y="1500"/>
                  </a:cubicBezTo>
                  <a:cubicBezTo>
                    <a:pt x="1864" y="1436"/>
                    <a:pt x="1866" y="1371"/>
                    <a:pt x="1866" y="1305"/>
                  </a:cubicBezTo>
                  <a:cubicBezTo>
                    <a:pt x="1866" y="1241"/>
                    <a:pt x="1864" y="1176"/>
                    <a:pt x="1859" y="1112"/>
                  </a:cubicBezTo>
                  <a:close/>
                  <a:moveTo>
                    <a:pt x="860" y="449"/>
                  </a:moveTo>
                  <a:cubicBezTo>
                    <a:pt x="959" y="238"/>
                    <a:pt x="1091" y="117"/>
                    <a:pt x="1221" y="117"/>
                  </a:cubicBezTo>
                  <a:cubicBezTo>
                    <a:pt x="1352" y="117"/>
                    <a:pt x="1484" y="238"/>
                    <a:pt x="1583" y="449"/>
                  </a:cubicBezTo>
                  <a:cubicBezTo>
                    <a:pt x="1587" y="457"/>
                    <a:pt x="1591" y="465"/>
                    <a:pt x="1595" y="474"/>
                  </a:cubicBezTo>
                  <a:cubicBezTo>
                    <a:pt x="1474" y="498"/>
                    <a:pt x="1348" y="537"/>
                    <a:pt x="1221" y="589"/>
                  </a:cubicBezTo>
                  <a:cubicBezTo>
                    <a:pt x="1095" y="537"/>
                    <a:pt x="969" y="498"/>
                    <a:pt x="848" y="474"/>
                  </a:cubicBezTo>
                  <a:cubicBezTo>
                    <a:pt x="852" y="465"/>
                    <a:pt x="856" y="457"/>
                    <a:pt x="860" y="449"/>
                  </a:cubicBezTo>
                  <a:close/>
                  <a:moveTo>
                    <a:pt x="298" y="1191"/>
                  </a:moveTo>
                  <a:cubicBezTo>
                    <a:pt x="165" y="1000"/>
                    <a:pt x="126" y="825"/>
                    <a:pt x="192" y="711"/>
                  </a:cubicBezTo>
                  <a:cubicBezTo>
                    <a:pt x="248" y="613"/>
                    <a:pt x="384" y="560"/>
                    <a:pt x="570" y="560"/>
                  </a:cubicBezTo>
                  <a:cubicBezTo>
                    <a:pt x="599" y="560"/>
                    <a:pt x="629" y="561"/>
                    <a:pt x="660" y="564"/>
                  </a:cubicBezTo>
                  <a:cubicBezTo>
                    <a:pt x="669" y="564"/>
                    <a:pt x="678" y="565"/>
                    <a:pt x="688" y="566"/>
                  </a:cubicBezTo>
                  <a:cubicBezTo>
                    <a:pt x="649" y="683"/>
                    <a:pt x="619" y="812"/>
                    <a:pt x="601" y="948"/>
                  </a:cubicBezTo>
                  <a:cubicBezTo>
                    <a:pt x="492" y="1032"/>
                    <a:pt x="395" y="1121"/>
                    <a:pt x="314" y="1214"/>
                  </a:cubicBezTo>
                  <a:cubicBezTo>
                    <a:pt x="309" y="1206"/>
                    <a:pt x="303" y="1199"/>
                    <a:pt x="298" y="1191"/>
                  </a:cubicBezTo>
                  <a:close/>
                  <a:moveTo>
                    <a:pt x="660" y="2048"/>
                  </a:moveTo>
                  <a:cubicBezTo>
                    <a:pt x="428" y="2068"/>
                    <a:pt x="257" y="2014"/>
                    <a:pt x="192" y="1900"/>
                  </a:cubicBezTo>
                  <a:cubicBezTo>
                    <a:pt x="126" y="1787"/>
                    <a:pt x="165" y="1612"/>
                    <a:pt x="298" y="1420"/>
                  </a:cubicBezTo>
                  <a:cubicBezTo>
                    <a:pt x="303" y="1413"/>
                    <a:pt x="309" y="1406"/>
                    <a:pt x="314" y="1398"/>
                  </a:cubicBezTo>
                  <a:cubicBezTo>
                    <a:pt x="395" y="1490"/>
                    <a:pt x="492" y="1580"/>
                    <a:pt x="601" y="1664"/>
                  </a:cubicBezTo>
                  <a:cubicBezTo>
                    <a:pt x="619" y="1800"/>
                    <a:pt x="649" y="1929"/>
                    <a:pt x="688" y="2045"/>
                  </a:cubicBezTo>
                  <a:cubicBezTo>
                    <a:pt x="678" y="2046"/>
                    <a:pt x="669" y="2047"/>
                    <a:pt x="660" y="2048"/>
                  </a:cubicBezTo>
                  <a:close/>
                  <a:moveTo>
                    <a:pt x="1583" y="2163"/>
                  </a:moveTo>
                  <a:cubicBezTo>
                    <a:pt x="1484" y="2374"/>
                    <a:pt x="1352" y="2495"/>
                    <a:pt x="1221" y="2495"/>
                  </a:cubicBezTo>
                  <a:cubicBezTo>
                    <a:pt x="1091" y="2495"/>
                    <a:pt x="959" y="2374"/>
                    <a:pt x="860" y="2163"/>
                  </a:cubicBezTo>
                  <a:cubicBezTo>
                    <a:pt x="856" y="2155"/>
                    <a:pt x="852" y="2147"/>
                    <a:pt x="848" y="2138"/>
                  </a:cubicBezTo>
                  <a:cubicBezTo>
                    <a:pt x="969" y="2114"/>
                    <a:pt x="1095" y="2075"/>
                    <a:pt x="1221" y="2023"/>
                  </a:cubicBezTo>
                  <a:cubicBezTo>
                    <a:pt x="1348" y="2075"/>
                    <a:pt x="1474" y="2114"/>
                    <a:pt x="1595" y="2138"/>
                  </a:cubicBezTo>
                  <a:cubicBezTo>
                    <a:pt x="1591" y="2147"/>
                    <a:pt x="1587" y="2155"/>
                    <a:pt x="1583" y="2163"/>
                  </a:cubicBezTo>
                  <a:close/>
                  <a:moveTo>
                    <a:pt x="2251" y="1900"/>
                  </a:moveTo>
                  <a:cubicBezTo>
                    <a:pt x="2186" y="2014"/>
                    <a:pt x="2015" y="2068"/>
                    <a:pt x="1783" y="2048"/>
                  </a:cubicBezTo>
                  <a:cubicBezTo>
                    <a:pt x="1774" y="2047"/>
                    <a:pt x="1765" y="2046"/>
                    <a:pt x="1755" y="2045"/>
                  </a:cubicBezTo>
                  <a:cubicBezTo>
                    <a:pt x="1794" y="1929"/>
                    <a:pt x="1824" y="1800"/>
                    <a:pt x="1842" y="1664"/>
                  </a:cubicBezTo>
                  <a:cubicBezTo>
                    <a:pt x="1951" y="1580"/>
                    <a:pt x="2048" y="1490"/>
                    <a:pt x="2129" y="1398"/>
                  </a:cubicBezTo>
                  <a:cubicBezTo>
                    <a:pt x="2134" y="1406"/>
                    <a:pt x="2140" y="1413"/>
                    <a:pt x="2145" y="1420"/>
                  </a:cubicBezTo>
                  <a:cubicBezTo>
                    <a:pt x="2278" y="1612"/>
                    <a:pt x="2317" y="1787"/>
                    <a:pt x="2251" y="190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30"/>
            <p:cNvSpPr>
              <a:spLocks noChangeAspect="1" noChangeArrowheads="1"/>
            </p:cNvSpPr>
            <p:nvPr/>
          </p:nvSpPr>
          <p:spPr bwMode="auto">
            <a:xfrm>
              <a:off x="11462" y="2881"/>
              <a:ext cx="474" cy="472"/>
            </a:xfrm>
            <a:custGeom>
              <a:avLst/>
              <a:gdLst>
                <a:gd name="T0" fmla="*/ 93719 w 2622"/>
                <a:gd name="T1" fmla="*/ 148008 h 2605"/>
                <a:gd name="T2" fmla="*/ 120536 w 2622"/>
                <a:gd name="T3" fmla="*/ 175232 h 2605"/>
                <a:gd name="T4" fmla="*/ 134773 w 2622"/>
                <a:gd name="T5" fmla="*/ 175232 h 2605"/>
                <a:gd name="T6" fmla="*/ 113624 w 2622"/>
                <a:gd name="T7" fmla="*/ 139854 h 2605"/>
                <a:gd name="T8" fmla="*/ 134220 w 2622"/>
                <a:gd name="T9" fmla="*/ 122027 h 2605"/>
                <a:gd name="T10" fmla="*/ 163110 w 2622"/>
                <a:gd name="T11" fmla="*/ 146626 h 2605"/>
                <a:gd name="T12" fmla="*/ 170160 w 2622"/>
                <a:gd name="T13" fmla="*/ 129489 h 2605"/>
                <a:gd name="T14" fmla="*/ 150255 w 2622"/>
                <a:gd name="T15" fmla="*/ 75869 h 2605"/>
                <a:gd name="T16" fmla="*/ 70220 w 2622"/>
                <a:gd name="T17" fmla="*/ 1658 h 2605"/>
                <a:gd name="T18" fmla="*/ 63862 w 2622"/>
                <a:gd name="T19" fmla="*/ 18795 h 2605"/>
                <a:gd name="T20" fmla="*/ 86393 w 2622"/>
                <a:gd name="T21" fmla="*/ 54587 h 2605"/>
                <a:gd name="T22" fmla="*/ 32069 w 2622"/>
                <a:gd name="T23" fmla="*/ 76975 h 2605"/>
                <a:gd name="T24" fmla="*/ 8156 w 2622"/>
                <a:gd name="T25" fmla="*/ 61497 h 2605"/>
                <a:gd name="T26" fmla="*/ 23222 w 2622"/>
                <a:gd name="T27" fmla="*/ 128522 h 2605"/>
                <a:gd name="T28" fmla="*/ 54600 w 2622"/>
                <a:gd name="T29" fmla="*/ 106549 h 2605"/>
                <a:gd name="T30" fmla="*/ 106574 w 2622"/>
                <a:gd name="T31" fmla="*/ 54587 h 2605"/>
                <a:gd name="T32" fmla="*/ 114177 w 2622"/>
                <a:gd name="T33" fmla="*/ 37451 h 2605"/>
                <a:gd name="T34" fmla="*/ 114177 w 2622"/>
                <a:gd name="T35" fmla="*/ 114150 h 2605"/>
                <a:gd name="T36" fmla="*/ 37460 w 2622"/>
                <a:gd name="T37" fmla="*/ 114150 h 2605"/>
                <a:gd name="T38" fmla="*/ 54600 w 2622"/>
                <a:gd name="T39" fmla="*/ 106549 h 2605"/>
                <a:gd name="T40" fmla="*/ 286548 w 2622"/>
                <a:gd name="T41" fmla="*/ 211025 h 2605"/>
                <a:gd name="T42" fmla="*/ 209417 w 2622"/>
                <a:gd name="T43" fmla="*/ 168737 h 2605"/>
                <a:gd name="T44" fmla="*/ 311015 w 2622"/>
                <a:gd name="T45" fmla="*/ 65090 h 2605"/>
                <a:gd name="T46" fmla="*/ 308665 w 2622"/>
                <a:gd name="T47" fmla="*/ 48369 h 2605"/>
                <a:gd name="T48" fmla="*/ 276043 w 2622"/>
                <a:gd name="T49" fmla="*/ 71309 h 2605"/>
                <a:gd name="T50" fmla="*/ 104086 w 2622"/>
                <a:gd name="T51" fmla="*/ 209781 h 2605"/>
                <a:gd name="T52" fmla="*/ 22393 w 2622"/>
                <a:gd name="T53" fmla="*/ 287309 h 2605"/>
                <a:gd name="T54" fmla="*/ 48380 w 2622"/>
                <a:gd name="T55" fmla="*/ 354472 h 2605"/>
                <a:gd name="T56" fmla="*/ 79482 w 2622"/>
                <a:gd name="T57" fmla="*/ 342726 h 2605"/>
                <a:gd name="T58" fmla="*/ 152466 w 2622"/>
                <a:gd name="T59" fmla="*/ 256077 h 2605"/>
                <a:gd name="T60" fmla="*/ 65106 w 2622"/>
                <a:gd name="T61" fmla="*/ 328491 h 2605"/>
                <a:gd name="T62" fmla="*/ 35110 w 2622"/>
                <a:gd name="T63" fmla="*/ 327800 h 2605"/>
                <a:gd name="T64" fmla="*/ 106851 w 2622"/>
                <a:gd name="T65" fmla="*/ 230372 h 2605"/>
                <a:gd name="T66" fmla="*/ 149149 w 2622"/>
                <a:gd name="T67" fmla="*/ 230787 h 2605"/>
                <a:gd name="T68" fmla="*/ 213978 w 2622"/>
                <a:gd name="T69" fmla="*/ 268791 h 2605"/>
                <a:gd name="T70" fmla="*/ 233883 w 2622"/>
                <a:gd name="T71" fmla="*/ 338165 h 2605"/>
                <a:gd name="T72" fmla="*/ 292216 w 2622"/>
                <a:gd name="T73" fmla="*/ 359724 h 2605"/>
                <a:gd name="T74" fmla="*/ 298574 w 2622"/>
                <a:gd name="T75" fmla="*/ 342449 h 2605"/>
                <a:gd name="T76" fmla="*/ 285304 w 2622"/>
                <a:gd name="T77" fmla="*/ 284269 h 2605"/>
                <a:gd name="T78" fmla="*/ 343499 w 2622"/>
                <a:gd name="T79" fmla="*/ 297536 h 2605"/>
                <a:gd name="T80" fmla="*/ 360777 w 2622"/>
                <a:gd name="T81" fmla="*/ 291179 h 2605"/>
                <a:gd name="T82" fmla="*/ 176518 w 2622"/>
                <a:gd name="T83" fmla="*/ 202595 h 2605"/>
                <a:gd name="T84" fmla="*/ 239827 w 2622"/>
                <a:gd name="T85" fmla="*/ 227608 h 2605"/>
                <a:gd name="T86" fmla="*/ 222134 w 2622"/>
                <a:gd name="T87" fmla="*/ 248338 h 2605"/>
                <a:gd name="T88" fmla="*/ 307836 w 2622"/>
                <a:gd name="T89" fmla="*/ 254833 h 2605"/>
                <a:gd name="T90" fmla="*/ 264155 w 2622"/>
                <a:gd name="T91" fmla="*/ 334848 h 2605"/>
                <a:gd name="T92" fmla="*/ 232224 w 2622"/>
                <a:gd name="T93" fmla="*/ 285512 h 2605"/>
                <a:gd name="T94" fmla="*/ 286548 w 2622"/>
                <a:gd name="T95" fmla="*/ 231202 h 2605"/>
                <a:gd name="T96" fmla="*/ 335896 w 2622"/>
                <a:gd name="T97" fmla="*/ 262987 h 26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622" h="2605">
                  <a:moveTo>
                    <a:pt x="549" y="1087"/>
                  </a:moveTo>
                  <a:cubicBezTo>
                    <a:pt x="593" y="1087"/>
                    <a:pt x="636" y="1081"/>
                    <a:pt x="678" y="1071"/>
                  </a:cubicBezTo>
                  <a:cubicBezTo>
                    <a:pt x="680" y="1074"/>
                    <a:pt x="681" y="1078"/>
                    <a:pt x="684" y="1081"/>
                  </a:cubicBezTo>
                  <a:lnTo>
                    <a:pt x="872" y="1268"/>
                  </a:lnTo>
                  <a:cubicBezTo>
                    <a:pt x="886" y="1283"/>
                    <a:pt x="905" y="1290"/>
                    <a:pt x="923" y="1290"/>
                  </a:cubicBezTo>
                  <a:cubicBezTo>
                    <a:pt x="942" y="1290"/>
                    <a:pt x="961" y="1283"/>
                    <a:pt x="975" y="1268"/>
                  </a:cubicBezTo>
                  <a:cubicBezTo>
                    <a:pt x="1003" y="1240"/>
                    <a:pt x="1003" y="1194"/>
                    <a:pt x="975" y="1165"/>
                  </a:cubicBezTo>
                  <a:lnTo>
                    <a:pt x="822" y="1012"/>
                  </a:lnTo>
                  <a:cubicBezTo>
                    <a:pt x="861" y="989"/>
                    <a:pt x="897" y="962"/>
                    <a:pt x="930" y="929"/>
                  </a:cubicBezTo>
                  <a:cubicBezTo>
                    <a:pt x="944" y="915"/>
                    <a:pt x="958" y="899"/>
                    <a:pt x="971" y="883"/>
                  </a:cubicBezTo>
                  <a:lnTo>
                    <a:pt x="1128" y="1040"/>
                  </a:lnTo>
                  <a:cubicBezTo>
                    <a:pt x="1142" y="1054"/>
                    <a:pt x="1161" y="1061"/>
                    <a:pt x="1180" y="1061"/>
                  </a:cubicBezTo>
                  <a:cubicBezTo>
                    <a:pt x="1199" y="1061"/>
                    <a:pt x="1217" y="1054"/>
                    <a:pt x="1231" y="1040"/>
                  </a:cubicBezTo>
                  <a:cubicBezTo>
                    <a:pt x="1260" y="1011"/>
                    <a:pt x="1260" y="965"/>
                    <a:pt x="1231" y="937"/>
                  </a:cubicBezTo>
                  <a:lnTo>
                    <a:pt x="1047" y="753"/>
                  </a:lnTo>
                  <a:cubicBezTo>
                    <a:pt x="1074" y="689"/>
                    <a:pt x="1087" y="620"/>
                    <a:pt x="1087" y="549"/>
                  </a:cubicBezTo>
                  <a:cubicBezTo>
                    <a:pt x="1087" y="405"/>
                    <a:pt x="1031" y="269"/>
                    <a:pt x="930" y="168"/>
                  </a:cubicBezTo>
                  <a:cubicBezTo>
                    <a:pt x="818" y="57"/>
                    <a:pt x="665" y="0"/>
                    <a:pt x="508" y="12"/>
                  </a:cubicBezTo>
                  <a:cubicBezTo>
                    <a:pt x="479" y="14"/>
                    <a:pt x="455" y="33"/>
                    <a:pt x="445" y="59"/>
                  </a:cubicBezTo>
                  <a:cubicBezTo>
                    <a:pt x="435" y="86"/>
                    <a:pt x="441" y="116"/>
                    <a:pt x="462" y="136"/>
                  </a:cubicBezTo>
                  <a:lnTo>
                    <a:pt x="557" y="232"/>
                  </a:lnTo>
                  <a:cubicBezTo>
                    <a:pt x="601" y="276"/>
                    <a:pt x="625" y="333"/>
                    <a:pt x="625" y="395"/>
                  </a:cubicBezTo>
                  <a:cubicBezTo>
                    <a:pt x="625" y="456"/>
                    <a:pt x="601" y="514"/>
                    <a:pt x="557" y="557"/>
                  </a:cubicBezTo>
                  <a:cubicBezTo>
                    <a:pt x="470" y="644"/>
                    <a:pt x="319" y="644"/>
                    <a:pt x="232" y="557"/>
                  </a:cubicBezTo>
                  <a:lnTo>
                    <a:pt x="136" y="461"/>
                  </a:lnTo>
                  <a:cubicBezTo>
                    <a:pt x="116" y="441"/>
                    <a:pt x="86" y="435"/>
                    <a:pt x="59" y="445"/>
                  </a:cubicBezTo>
                  <a:cubicBezTo>
                    <a:pt x="33" y="454"/>
                    <a:pt x="14" y="479"/>
                    <a:pt x="12" y="507"/>
                  </a:cubicBezTo>
                  <a:cubicBezTo>
                    <a:pt x="0" y="665"/>
                    <a:pt x="57" y="818"/>
                    <a:pt x="168" y="930"/>
                  </a:cubicBezTo>
                  <a:cubicBezTo>
                    <a:pt x="270" y="1031"/>
                    <a:pt x="405" y="1087"/>
                    <a:pt x="549" y="1087"/>
                  </a:cubicBezTo>
                  <a:close/>
                  <a:moveTo>
                    <a:pt x="395" y="771"/>
                  </a:moveTo>
                  <a:cubicBezTo>
                    <a:pt x="495" y="771"/>
                    <a:pt x="590" y="731"/>
                    <a:pt x="661" y="660"/>
                  </a:cubicBezTo>
                  <a:cubicBezTo>
                    <a:pt x="732" y="589"/>
                    <a:pt x="771" y="495"/>
                    <a:pt x="771" y="395"/>
                  </a:cubicBezTo>
                  <a:cubicBezTo>
                    <a:pt x="771" y="321"/>
                    <a:pt x="750" y="251"/>
                    <a:pt x="711" y="191"/>
                  </a:cubicBezTo>
                  <a:cubicBezTo>
                    <a:pt x="753" y="210"/>
                    <a:pt x="792" y="237"/>
                    <a:pt x="826" y="271"/>
                  </a:cubicBezTo>
                  <a:cubicBezTo>
                    <a:pt x="900" y="345"/>
                    <a:pt x="941" y="444"/>
                    <a:pt x="941" y="549"/>
                  </a:cubicBezTo>
                  <a:cubicBezTo>
                    <a:pt x="941" y="653"/>
                    <a:pt x="900" y="752"/>
                    <a:pt x="826" y="826"/>
                  </a:cubicBezTo>
                  <a:cubicBezTo>
                    <a:pt x="752" y="900"/>
                    <a:pt x="654" y="941"/>
                    <a:pt x="549" y="941"/>
                  </a:cubicBezTo>
                  <a:cubicBezTo>
                    <a:pt x="444" y="941"/>
                    <a:pt x="345" y="900"/>
                    <a:pt x="271" y="826"/>
                  </a:cubicBezTo>
                  <a:cubicBezTo>
                    <a:pt x="237" y="793"/>
                    <a:pt x="211" y="753"/>
                    <a:pt x="191" y="711"/>
                  </a:cubicBezTo>
                  <a:cubicBezTo>
                    <a:pt x="251" y="750"/>
                    <a:pt x="321" y="771"/>
                    <a:pt x="395" y="771"/>
                  </a:cubicBezTo>
                  <a:close/>
                  <a:moveTo>
                    <a:pt x="2454" y="1685"/>
                  </a:moveTo>
                  <a:cubicBezTo>
                    <a:pt x="2352" y="1583"/>
                    <a:pt x="2217" y="1527"/>
                    <a:pt x="2073" y="1527"/>
                  </a:cubicBezTo>
                  <a:cubicBezTo>
                    <a:pt x="2000" y="1527"/>
                    <a:pt x="1929" y="1542"/>
                    <a:pt x="1864" y="1569"/>
                  </a:cubicBezTo>
                  <a:lnTo>
                    <a:pt x="1515" y="1221"/>
                  </a:lnTo>
                  <a:lnTo>
                    <a:pt x="2102" y="617"/>
                  </a:lnTo>
                  <a:cubicBezTo>
                    <a:pt x="2169" y="575"/>
                    <a:pt x="2234" y="511"/>
                    <a:pt x="2250" y="471"/>
                  </a:cubicBezTo>
                  <a:cubicBezTo>
                    <a:pt x="2267" y="430"/>
                    <a:pt x="2273" y="390"/>
                    <a:pt x="2265" y="382"/>
                  </a:cubicBezTo>
                  <a:cubicBezTo>
                    <a:pt x="2256" y="373"/>
                    <a:pt x="2242" y="358"/>
                    <a:pt x="2233" y="350"/>
                  </a:cubicBezTo>
                  <a:cubicBezTo>
                    <a:pt x="2225" y="341"/>
                    <a:pt x="2184" y="348"/>
                    <a:pt x="2144" y="365"/>
                  </a:cubicBezTo>
                  <a:cubicBezTo>
                    <a:pt x="2104" y="381"/>
                    <a:pt x="2038" y="448"/>
                    <a:pt x="1997" y="516"/>
                  </a:cubicBezTo>
                  <a:lnTo>
                    <a:pt x="999" y="1543"/>
                  </a:lnTo>
                  <a:lnTo>
                    <a:pt x="753" y="1518"/>
                  </a:lnTo>
                  <a:cubicBezTo>
                    <a:pt x="731" y="1516"/>
                    <a:pt x="710" y="1523"/>
                    <a:pt x="695" y="1538"/>
                  </a:cubicBezTo>
                  <a:cubicBezTo>
                    <a:pt x="641" y="1591"/>
                    <a:pt x="181" y="2059"/>
                    <a:pt x="162" y="2079"/>
                  </a:cubicBezTo>
                  <a:cubicBezTo>
                    <a:pt x="40" y="2201"/>
                    <a:pt x="34" y="2347"/>
                    <a:pt x="146" y="2470"/>
                  </a:cubicBezTo>
                  <a:cubicBezTo>
                    <a:pt x="200" y="2530"/>
                    <a:pt x="271" y="2563"/>
                    <a:pt x="350" y="2565"/>
                  </a:cubicBezTo>
                  <a:cubicBezTo>
                    <a:pt x="352" y="2565"/>
                    <a:pt x="355" y="2565"/>
                    <a:pt x="357" y="2565"/>
                  </a:cubicBezTo>
                  <a:cubicBezTo>
                    <a:pt x="449" y="2565"/>
                    <a:pt x="532" y="2523"/>
                    <a:pt x="575" y="2480"/>
                  </a:cubicBezTo>
                  <a:cubicBezTo>
                    <a:pt x="759" y="2289"/>
                    <a:pt x="1048" y="1992"/>
                    <a:pt x="1093" y="1956"/>
                  </a:cubicBezTo>
                  <a:cubicBezTo>
                    <a:pt x="1124" y="1930"/>
                    <a:pt x="1129" y="1884"/>
                    <a:pt x="1103" y="1853"/>
                  </a:cubicBezTo>
                  <a:cubicBezTo>
                    <a:pt x="1078" y="1822"/>
                    <a:pt x="1032" y="1817"/>
                    <a:pt x="1000" y="1842"/>
                  </a:cubicBezTo>
                  <a:cubicBezTo>
                    <a:pt x="935" y="1896"/>
                    <a:pt x="517" y="2329"/>
                    <a:pt x="471" y="2377"/>
                  </a:cubicBezTo>
                  <a:cubicBezTo>
                    <a:pt x="453" y="2395"/>
                    <a:pt x="405" y="2422"/>
                    <a:pt x="353" y="2419"/>
                  </a:cubicBezTo>
                  <a:cubicBezTo>
                    <a:pt x="314" y="2418"/>
                    <a:pt x="282" y="2402"/>
                    <a:pt x="254" y="2372"/>
                  </a:cubicBezTo>
                  <a:cubicBezTo>
                    <a:pt x="214" y="2328"/>
                    <a:pt x="180" y="2267"/>
                    <a:pt x="266" y="2181"/>
                  </a:cubicBezTo>
                  <a:cubicBezTo>
                    <a:pt x="270" y="2177"/>
                    <a:pt x="662" y="1778"/>
                    <a:pt x="773" y="1667"/>
                  </a:cubicBezTo>
                  <a:lnTo>
                    <a:pt x="1020" y="1692"/>
                  </a:lnTo>
                  <a:cubicBezTo>
                    <a:pt x="1042" y="1694"/>
                    <a:pt x="1064" y="1686"/>
                    <a:pt x="1079" y="1670"/>
                  </a:cubicBezTo>
                  <a:lnTo>
                    <a:pt x="1175" y="1571"/>
                  </a:lnTo>
                  <a:lnTo>
                    <a:pt x="1548" y="1945"/>
                  </a:lnTo>
                  <a:cubicBezTo>
                    <a:pt x="1539" y="1984"/>
                    <a:pt x="1534" y="2024"/>
                    <a:pt x="1534" y="2066"/>
                  </a:cubicBezTo>
                  <a:cubicBezTo>
                    <a:pt x="1534" y="2210"/>
                    <a:pt x="1590" y="2345"/>
                    <a:pt x="1692" y="2447"/>
                  </a:cubicBezTo>
                  <a:cubicBezTo>
                    <a:pt x="1793" y="2548"/>
                    <a:pt x="1929" y="2604"/>
                    <a:pt x="2073" y="2604"/>
                  </a:cubicBezTo>
                  <a:cubicBezTo>
                    <a:pt x="2086" y="2604"/>
                    <a:pt x="2100" y="2604"/>
                    <a:pt x="2114" y="2603"/>
                  </a:cubicBezTo>
                  <a:cubicBezTo>
                    <a:pt x="2142" y="2600"/>
                    <a:pt x="2167" y="2582"/>
                    <a:pt x="2177" y="2555"/>
                  </a:cubicBezTo>
                  <a:cubicBezTo>
                    <a:pt x="2187" y="2528"/>
                    <a:pt x="2180" y="2498"/>
                    <a:pt x="2160" y="2478"/>
                  </a:cubicBezTo>
                  <a:lnTo>
                    <a:pt x="2064" y="2382"/>
                  </a:lnTo>
                  <a:cubicBezTo>
                    <a:pt x="1975" y="2293"/>
                    <a:pt x="1975" y="2147"/>
                    <a:pt x="2064" y="2057"/>
                  </a:cubicBezTo>
                  <a:cubicBezTo>
                    <a:pt x="2151" y="1970"/>
                    <a:pt x="2302" y="1970"/>
                    <a:pt x="2389" y="2057"/>
                  </a:cubicBezTo>
                  <a:lnTo>
                    <a:pt x="2485" y="2153"/>
                  </a:lnTo>
                  <a:cubicBezTo>
                    <a:pt x="2505" y="2173"/>
                    <a:pt x="2535" y="2180"/>
                    <a:pt x="2562" y="2170"/>
                  </a:cubicBezTo>
                  <a:cubicBezTo>
                    <a:pt x="2589" y="2160"/>
                    <a:pt x="2607" y="2135"/>
                    <a:pt x="2610" y="2107"/>
                  </a:cubicBezTo>
                  <a:cubicBezTo>
                    <a:pt x="2621" y="1950"/>
                    <a:pt x="2565" y="1796"/>
                    <a:pt x="2454" y="1685"/>
                  </a:cubicBezTo>
                  <a:close/>
                  <a:moveTo>
                    <a:pt x="1277" y="1466"/>
                  </a:moveTo>
                  <a:lnTo>
                    <a:pt x="1413" y="1325"/>
                  </a:lnTo>
                  <a:lnTo>
                    <a:pt x="1735" y="1647"/>
                  </a:lnTo>
                  <a:cubicBezTo>
                    <a:pt x="1720" y="1659"/>
                    <a:pt x="1706" y="1671"/>
                    <a:pt x="1692" y="1685"/>
                  </a:cubicBezTo>
                  <a:cubicBezTo>
                    <a:pt x="1658" y="1719"/>
                    <a:pt x="1630" y="1756"/>
                    <a:pt x="1607" y="1797"/>
                  </a:cubicBezTo>
                  <a:lnTo>
                    <a:pt x="1277" y="1466"/>
                  </a:lnTo>
                  <a:close/>
                  <a:moveTo>
                    <a:pt x="2227" y="1844"/>
                  </a:moveTo>
                  <a:cubicBezTo>
                    <a:pt x="2126" y="1844"/>
                    <a:pt x="2032" y="1883"/>
                    <a:pt x="1961" y="1954"/>
                  </a:cubicBezTo>
                  <a:cubicBezTo>
                    <a:pt x="1834" y="2081"/>
                    <a:pt x="1817" y="2278"/>
                    <a:pt x="1911" y="2423"/>
                  </a:cubicBezTo>
                  <a:cubicBezTo>
                    <a:pt x="1868" y="2404"/>
                    <a:pt x="1829" y="2377"/>
                    <a:pt x="1795" y="2343"/>
                  </a:cubicBezTo>
                  <a:cubicBezTo>
                    <a:pt x="1721" y="2269"/>
                    <a:pt x="1680" y="2171"/>
                    <a:pt x="1680" y="2066"/>
                  </a:cubicBezTo>
                  <a:cubicBezTo>
                    <a:pt x="1680" y="1961"/>
                    <a:pt x="1721" y="1862"/>
                    <a:pt x="1795" y="1788"/>
                  </a:cubicBezTo>
                  <a:cubicBezTo>
                    <a:pt x="1869" y="1714"/>
                    <a:pt x="1968" y="1673"/>
                    <a:pt x="2073" y="1673"/>
                  </a:cubicBezTo>
                  <a:cubicBezTo>
                    <a:pt x="2178" y="1673"/>
                    <a:pt x="2276" y="1714"/>
                    <a:pt x="2350" y="1788"/>
                  </a:cubicBezTo>
                  <a:cubicBezTo>
                    <a:pt x="2384" y="1822"/>
                    <a:pt x="2411" y="1861"/>
                    <a:pt x="2430" y="1903"/>
                  </a:cubicBezTo>
                  <a:cubicBezTo>
                    <a:pt x="2370" y="1865"/>
                    <a:pt x="2300" y="1844"/>
                    <a:pt x="2227" y="184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4"/>
            <p:cNvSpPr>
              <a:spLocks noChangeAspect="1" noChangeArrowheads="1"/>
            </p:cNvSpPr>
            <p:nvPr/>
          </p:nvSpPr>
          <p:spPr bwMode="auto">
            <a:xfrm>
              <a:off x="15630" y="6692"/>
              <a:ext cx="465" cy="473"/>
            </a:xfrm>
            <a:custGeom>
              <a:avLst/>
              <a:gdLst>
                <a:gd name="T0" fmla="*/ 301927 w 2740"/>
                <a:gd name="T1" fmla="*/ 254445 h 2783"/>
                <a:gd name="T2" fmla="*/ 310719 w 2740"/>
                <a:gd name="T3" fmla="*/ 298167 h 2783"/>
                <a:gd name="T4" fmla="*/ 354166 w 2740"/>
                <a:gd name="T5" fmla="*/ 306834 h 2783"/>
                <a:gd name="T6" fmla="*/ 354166 w 2740"/>
                <a:gd name="T7" fmla="*/ 307610 h 2783"/>
                <a:gd name="T8" fmla="*/ 310719 w 2740"/>
                <a:gd name="T9" fmla="*/ 316407 h 2783"/>
                <a:gd name="T10" fmla="*/ 301927 w 2740"/>
                <a:gd name="T11" fmla="*/ 359871 h 2783"/>
                <a:gd name="T12" fmla="*/ 292358 w 2740"/>
                <a:gd name="T13" fmla="*/ 351204 h 2783"/>
                <a:gd name="T14" fmla="*/ 257446 w 2740"/>
                <a:gd name="T15" fmla="*/ 316407 h 2783"/>
                <a:gd name="T16" fmla="*/ 248782 w 2740"/>
                <a:gd name="T17" fmla="*/ 306834 h 2783"/>
                <a:gd name="T18" fmla="*/ 292358 w 2740"/>
                <a:gd name="T19" fmla="*/ 298167 h 2783"/>
                <a:gd name="T20" fmla="*/ 301151 w 2740"/>
                <a:gd name="T21" fmla="*/ 254445 h 2783"/>
                <a:gd name="T22" fmla="*/ 232619 w 2740"/>
                <a:gd name="T23" fmla="*/ 168552 h 2783"/>
                <a:gd name="T24" fmla="*/ 258222 w 2740"/>
                <a:gd name="T25" fmla="*/ 168552 h 2783"/>
                <a:gd name="T26" fmla="*/ 60256 w 2740"/>
                <a:gd name="T27" fmla="*/ 168552 h 2783"/>
                <a:gd name="T28" fmla="*/ 109780 w 2740"/>
                <a:gd name="T29" fmla="*/ 275918 h 2783"/>
                <a:gd name="T30" fmla="*/ 12801 w 2740"/>
                <a:gd name="T31" fmla="*/ 359483 h 2783"/>
                <a:gd name="T32" fmla="*/ 124003 w 2740"/>
                <a:gd name="T33" fmla="*/ 299461 h 2783"/>
                <a:gd name="T34" fmla="*/ 135253 w 2740"/>
                <a:gd name="T35" fmla="*/ 267251 h 2783"/>
                <a:gd name="T36" fmla="*/ 85729 w 2740"/>
                <a:gd name="T37" fmla="*/ 168423 h 2783"/>
                <a:gd name="T38" fmla="*/ 315633 w 2740"/>
                <a:gd name="T39" fmla="*/ 135178 h 2783"/>
                <a:gd name="T40" fmla="*/ 159045 w 2740"/>
                <a:gd name="T41" fmla="*/ 0 h 2783"/>
                <a:gd name="T42" fmla="*/ 8663 w 2740"/>
                <a:gd name="T43" fmla="*/ 142939 h 2783"/>
                <a:gd name="T44" fmla="*/ 4138 w 2740"/>
                <a:gd name="T45" fmla="*/ 202702 h 2783"/>
                <a:gd name="T46" fmla="*/ 29611 w 2740"/>
                <a:gd name="T47" fmla="*/ 202702 h 2783"/>
                <a:gd name="T48" fmla="*/ 39050 w 2740"/>
                <a:gd name="T49" fmla="*/ 150830 h 2783"/>
                <a:gd name="T50" fmla="*/ 159303 w 2740"/>
                <a:gd name="T51" fmla="*/ 25483 h 2783"/>
                <a:gd name="T52" fmla="*/ 284470 w 2740"/>
                <a:gd name="T53" fmla="*/ 153547 h 2783"/>
                <a:gd name="T54" fmla="*/ 300375 w 2740"/>
                <a:gd name="T55" fmla="*/ 202831 h 2783"/>
                <a:gd name="T56" fmla="*/ 325848 w 2740"/>
                <a:gd name="T57" fmla="*/ 202831 h 2783"/>
                <a:gd name="T58" fmla="*/ 315633 w 2740"/>
                <a:gd name="T59" fmla="*/ 135178 h 2783"/>
                <a:gd name="T60" fmla="*/ 173915 w 2740"/>
                <a:gd name="T61" fmla="*/ 210852 h 2783"/>
                <a:gd name="T62" fmla="*/ 173915 w 2740"/>
                <a:gd name="T63" fmla="*/ 236464 h 2783"/>
                <a:gd name="T64" fmla="*/ 280721 w 2740"/>
                <a:gd name="T65" fmla="*/ 189637 h 2783"/>
                <a:gd name="T66" fmla="*/ 208569 w 2740"/>
                <a:gd name="T67" fmla="*/ 267122 h 2783"/>
                <a:gd name="T68" fmla="*/ 183096 w 2740"/>
                <a:gd name="T69" fmla="*/ 267122 h 2783"/>
                <a:gd name="T70" fmla="*/ 194345 w 2740"/>
                <a:gd name="T71" fmla="*/ 299332 h 2783"/>
                <a:gd name="T72" fmla="*/ 213353 w 2740"/>
                <a:gd name="T73" fmla="*/ 276177 h 2783"/>
                <a:gd name="T74" fmla="*/ 208569 w 2740"/>
                <a:gd name="T75" fmla="*/ 267122 h 278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40" h="2783">
                  <a:moveTo>
                    <a:pt x="2329" y="1967"/>
                  </a:moveTo>
                  <a:lnTo>
                    <a:pt x="2335" y="1967"/>
                  </a:lnTo>
                  <a:cubicBezTo>
                    <a:pt x="2373" y="1967"/>
                    <a:pt x="2403" y="1997"/>
                    <a:pt x="2403" y="2035"/>
                  </a:cubicBezTo>
                  <a:lnTo>
                    <a:pt x="2403" y="2305"/>
                  </a:lnTo>
                  <a:lnTo>
                    <a:pt x="2672" y="2305"/>
                  </a:lnTo>
                  <a:cubicBezTo>
                    <a:pt x="2709" y="2305"/>
                    <a:pt x="2739" y="2335"/>
                    <a:pt x="2739" y="2372"/>
                  </a:cubicBezTo>
                  <a:lnTo>
                    <a:pt x="2739" y="2378"/>
                  </a:lnTo>
                  <a:cubicBezTo>
                    <a:pt x="2739" y="2416"/>
                    <a:pt x="2709" y="2446"/>
                    <a:pt x="2672" y="2446"/>
                  </a:cubicBezTo>
                  <a:lnTo>
                    <a:pt x="2403" y="2446"/>
                  </a:lnTo>
                  <a:lnTo>
                    <a:pt x="2403" y="2715"/>
                  </a:lnTo>
                  <a:cubicBezTo>
                    <a:pt x="2403" y="2752"/>
                    <a:pt x="2373" y="2782"/>
                    <a:pt x="2335" y="2782"/>
                  </a:cubicBezTo>
                  <a:lnTo>
                    <a:pt x="2329" y="2782"/>
                  </a:lnTo>
                  <a:cubicBezTo>
                    <a:pt x="2292" y="2782"/>
                    <a:pt x="2261" y="2752"/>
                    <a:pt x="2261" y="2715"/>
                  </a:cubicBezTo>
                  <a:lnTo>
                    <a:pt x="2261" y="2446"/>
                  </a:lnTo>
                  <a:lnTo>
                    <a:pt x="1991" y="2446"/>
                  </a:lnTo>
                  <a:cubicBezTo>
                    <a:pt x="1954" y="2446"/>
                    <a:pt x="1924" y="2416"/>
                    <a:pt x="1924" y="2378"/>
                  </a:cubicBezTo>
                  <a:lnTo>
                    <a:pt x="1924" y="2372"/>
                  </a:lnTo>
                  <a:cubicBezTo>
                    <a:pt x="1924" y="2335"/>
                    <a:pt x="1954" y="2305"/>
                    <a:pt x="1991" y="2305"/>
                  </a:cubicBezTo>
                  <a:lnTo>
                    <a:pt x="2261" y="2305"/>
                  </a:lnTo>
                  <a:lnTo>
                    <a:pt x="2261" y="2035"/>
                  </a:lnTo>
                  <a:cubicBezTo>
                    <a:pt x="2261" y="1998"/>
                    <a:pt x="2292" y="1967"/>
                    <a:pt x="2329" y="1967"/>
                  </a:cubicBezTo>
                  <a:close/>
                  <a:moveTo>
                    <a:pt x="1230" y="567"/>
                  </a:moveTo>
                  <a:cubicBezTo>
                    <a:pt x="1473" y="567"/>
                    <a:pt x="1799" y="643"/>
                    <a:pt x="1799" y="1303"/>
                  </a:cubicBezTo>
                  <a:cubicBezTo>
                    <a:pt x="1799" y="1357"/>
                    <a:pt x="1844" y="1400"/>
                    <a:pt x="1898" y="1400"/>
                  </a:cubicBezTo>
                  <a:cubicBezTo>
                    <a:pt x="1952" y="1400"/>
                    <a:pt x="1997" y="1357"/>
                    <a:pt x="1997" y="1303"/>
                  </a:cubicBezTo>
                  <a:cubicBezTo>
                    <a:pt x="1997" y="532"/>
                    <a:pt x="1580" y="372"/>
                    <a:pt x="1232" y="372"/>
                  </a:cubicBezTo>
                  <a:cubicBezTo>
                    <a:pt x="882" y="372"/>
                    <a:pt x="466" y="534"/>
                    <a:pt x="466" y="1303"/>
                  </a:cubicBezTo>
                  <a:cubicBezTo>
                    <a:pt x="466" y="1627"/>
                    <a:pt x="615" y="1942"/>
                    <a:pt x="849" y="2118"/>
                  </a:cubicBezTo>
                  <a:lnTo>
                    <a:pt x="849" y="2133"/>
                  </a:lnTo>
                  <a:cubicBezTo>
                    <a:pt x="330" y="2207"/>
                    <a:pt x="0" y="2418"/>
                    <a:pt x="0" y="2680"/>
                  </a:cubicBezTo>
                  <a:cubicBezTo>
                    <a:pt x="0" y="2734"/>
                    <a:pt x="45" y="2779"/>
                    <a:pt x="99" y="2779"/>
                  </a:cubicBezTo>
                  <a:cubicBezTo>
                    <a:pt x="153" y="2779"/>
                    <a:pt x="198" y="2734"/>
                    <a:pt x="198" y="2680"/>
                  </a:cubicBezTo>
                  <a:cubicBezTo>
                    <a:pt x="198" y="2542"/>
                    <a:pt x="482" y="2367"/>
                    <a:pt x="959" y="2315"/>
                  </a:cubicBezTo>
                  <a:cubicBezTo>
                    <a:pt x="1008" y="2310"/>
                    <a:pt x="1046" y="2267"/>
                    <a:pt x="1046" y="2217"/>
                  </a:cubicBezTo>
                  <a:lnTo>
                    <a:pt x="1046" y="2066"/>
                  </a:lnTo>
                  <a:cubicBezTo>
                    <a:pt x="1046" y="2033"/>
                    <a:pt x="1028" y="2003"/>
                    <a:pt x="1001" y="1984"/>
                  </a:cubicBezTo>
                  <a:cubicBezTo>
                    <a:pt x="799" y="1852"/>
                    <a:pt x="663" y="1577"/>
                    <a:pt x="663" y="1302"/>
                  </a:cubicBezTo>
                  <a:cubicBezTo>
                    <a:pt x="661" y="641"/>
                    <a:pt x="985" y="567"/>
                    <a:pt x="1230" y="567"/>
                  </a:cubicBezTo>
                  <a:close/>
                  <a:moveTo>
                    <a:pt x="2441" y="1045"/>
                  </a:moveTo>
                  <a:lnTo>
                    <a:pt x="2317" y="1013"/>
                  </a:lnTo>
                  <a:cubicBezTo>
                    <a:pt x="2277" y="448"/>
                    <a:pt x="1804" y="0"/>
                    <a:pt x="1230" y="0"/>
                  </a:cubicBezTo>
                  <a:cubicBezTo>
                    <a:pt x="644" y="0"/>
                    <a:pt x="165" y="464"/>
                    <a:pt x="140" y="1043"/>
                  </a:cubicBezTo>
                  <a:lnTo>
                    <a:pt x="67" y="1105"/>
                  </a:lnTo>
                  <a:cubicBezTo>
                    <a:pt x="44" y="1124"/>
                    <a:pt x="32" y="1151"/>
                    <a:pt x="32" y="1180"/>
                  </a:cubicBezTo>
                  <a:lnTo>
                    <a:pt x="32" y="1567"/>
                  </a:lnTo>
                  <a:cubicBezTo>
                    <a:pt x="32" y="1621"/>
                    <a:pt x="77" y="1666"/>
                    <a:pt x="131" y="1666"/>
                  </a:cubicBezTo>
                  <a:cubicBezTo>
                    <a:pt x="185" y="1666"/>
                    <a:pt x="229" y="1621"/>
                    <a:pt x="229" y="1567"/>
                  </a:cubicBezTo>
                  <a:lnTo>
                    <a:pt x="229" y="1226"/>
                  </a:lnTo>
                  <a:lnTo>
                    <a:pt x="302" y="1166"/>
                  </a:lnTo>
                  <a:cubicBezTo>
                    <a:pt x="325" y="1147"/>
                    <a:pt x="337" y="1120"/>
                    <a:pt x="337" y="1091"/>
                  </a:cubicBezTo>
                  <a:cubicBezTo>
                    <a:pt x="337" y="597"/>
                    <a:pt x="739" y="197"/>
                    <a:pt x="1232" y="197"/>
                  </a:cubicBezTo>
                  <a:cubicBezTo>
                    <a:pt x="1724" y="197"/>
                    <a:pt x="2125" y="599"/>
                    <a:pt x="2125" y="1091"/>
                  </a:cubicBezTo>
                  <a:cubicBezTo>
                    <a:pt x="2125" y="1136"/>
                    <a:pt x="2156" y="1175"/>
                    <a:pt x="2200" y="1187"/>
                  </a:cubicBezTo>
                  <a:lnTo>
                    <a:pt x="2323" y="1217"/>
                  </a:lnTo>
                  <a:lnTo>
                    <a:pt x="2323" y="1568"/>
                  </a:lnTo>
                  <a:cubicBezTo>
                    <a:pt x="2323" y="1622"/>
                    <a:pt x="2367" y="1667"/>
                    <a:pt x="2421" y="1667"/>
                  </a:cubicBezTo>
                  <a:cubicBezTo>
                    <a:pt x="2475" y="1667"/>
                    <a:pt x="2520" y="1622"/>
                    <a:pt x="2520" y="1568"/>
                  </a:cubicBezTo>
                  <a:lnTo>
                    <a:pt x="2520" y="1141"/>
                  </a:lnTo>
                  <a:cubicBezTo>
                    <a:pt x="2516" y="1094"/>
                    <a:pt x="2486" y="1054"/>
                    <a:pt x="2441" y="1045"/>
                  </a:cubicBezTo>
                  <a:close/>
                  <a:moveTo>
                    <a:pt x="2074" y="1444"/>
                  </a:moveTo>
                  <a:cubicBezTo>
                    <a:pt x="2056" y="1497"/>
                    <a:pt x="1893" y="1630"/>
                    <a:pt x="1345" y="1630"/>
                  </a:cubicBezTo>
                  <a:cubicBezTo>
                    <a:pt x="1291" y="1630"/>
                    <a:pt x="1247" y="1675"/>
                    <a:pt x="1247" y="1729"/>
                  </a:cubicBezTo>
                  <a:cubicBezTo>
                    <a:pt x="1247" y="1783"/>
                    <a:pt x="1292" y="1828"/>
                    <a:pt x="1345" y="1828"/>
                  </a:cubicBezTo>
                  <a:cubicBezTo>
                    <a:pt x="2178" y="1828"/>
                    <a:pt x="2260" y="1537"/>
                    <a:pt x="2268" y="1478"/>
                  </a:cubicBezTo>
                  <a:lnTo>
                    <a:pt x="2171" y="1466"/>
                  </a:lnTo>
                  <a:lnTo>
                    <a:pt x="2074" y="1444"/>
                  </a:lnTo>
                  <a:close/>
                  <a:moveTo>
                    <a:pt x="1613" y="2065"/>
                  </a:moveTo>
                  <a:cubicBezTo>
                    <a:pt x="1613" y="2011"/>
                    <a:pt x="1569" y="1967"/>
                    <a:pt x="1515" y="1967"/>
                  </a:cubicBezTo>
                  <a:cubicBezTo>
                    <a:pt x="1461" y="1967"/>
                    <a:pt x="1416" y="2011"/>
                    <a:pt x="1416" y="2065"/>
                  </a:cubicBezTo>
                  <a:lnTo>
                    <a:pt x="1416" y="2216"/>
                  </a:lnTo>
                  <a:cubicBezTo>
                    <a:pt x="1416" y="2266"/>
                    <a:pt x="1454" y="2308"/>
                    <a:pt x="1503" y="2314"/>
                  </a:cubicBezTo>
                  <a:cubicBezTo>
                    <a:pt x="1554" y="2320"/>
                    <a:pt x="1604" y="2326"/>
                    <a:pt x="1650" y="2334"/>
                  </a:cubicBezTo>
                  <a:lnTo>
                    <a:pt x="1650" y="2135"/>
                  </a:lnTo>
                  <a:cubicBezTo>
                    <a:pt x="1639" y="2135"/>
                    <a:pt x="1626" y="2134"/>
                    <a:pt x="1613" y="2131"/>
                  </a:cubicBezTo>
                  <a:lnTo>
                    <a:pt x="1613" y="206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09600"/>
              <a:endParaRPr lang="zh-CN" altLang="en-US" sz="2175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973" y="2858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9259" y="4526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4521" y="4526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238" y="6767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429" y="6723"/>
              <a:ext cx="22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00"/>
              <a:r>
                <a:rPr kumimoji="1"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8"/>
                  <a:ea typeface="思源黑体 CN Light" panose="020B0300000000000000" pitchFamily="34" charset="-128"/>
                </a:rPr>
                <a:t>添加文字说明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7585" y="6505"/>
              <a:ext cx="96" cy="2451"/>
              <a:chOff x="7619999" y="2967465"/>
              <a:chExt cx="45719" cy="1167125"/>
            </a:xfrm>
          </p:grpSpPr>
          <p:cxnSp>
            <p:nvCxnSpPr>
              <p:cNvPr id="38" name="直线连接符 37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/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椭圆 38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18138" y="5676"/>
              <a:ext cx="96" cy="2451"/>
              <a:chOff x="7619999" y="2967465"/>
              <a:chExt cx="45719" cy="1167125"/>
            </a:xfrm>
          </p:grpSpPr>
          <p:cxnSp>
            <p:nvCxnSpPr>
              <p:cNvPr id="42" name="直线连接符 41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>
                        <a:alpha val="50000"/>
                      </a:srgbClr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7799" y="6345"/>
              <a:ext cx="96" cy="2451"/>
              <a:chOff x="7619999" y="2967465"/>
              <a:chExt cx="45719" cy="1167125"/>
            </a:xfrm>
          </p:grpSpPr>
          <p:cxnSp>
            <p:nvCxnSpPr>
              <p:cNvPr id="48" name="直线连接符 47"/>
              <p:cNvCxnSpPr/>
              <p:nvPr/>
            </p:nvCxnSpPr>
            <p:spPr>
              <a:xfrm>
                <a:off x="7642858" y="3070183"/>
                <a:ext cx="0" cy="1064407"/>
              </a:xfrm>
              <a:prstGeom prst="line">
                <a:avLst/>
              </a:prstGeom>
              <a:ln w="22225" cap="rnd">
                <a:gradFill>
                  <a:gsLst>
                    <a:gs pos="0">
                      <a:srgbClr val="E9392C"/>
                    </a:gs>
                    <a:gs pos="76000">
                      <a:srgbClr val="E9392C">
                        <a:alpha val="0"/>
                      </a:srgbClr>
                    </a:gs>
                  </a:gsLst>
                  <a:lin ang="5400000" scaled="1"/>
                </a:gradFill>
                <a:round/>
              </a:ln>
              <a:effectLst>
                <a:softEdge rad="254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7619999" y="2967465"/>
                <a:ext cx="45719" cy="45719"/>
              </a:xfrm>
              <a:prstGeom prst="ellipse">
                <a:avLst/>
              </a:prstGeom>
              <a:solidFill>
                <a:srgbClr val="E939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kumimoji="1" lang="zh-CN" altLang="en-US" sz="2400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50" name="文本框 49"/>
          <p:cNvSpPr txBox="1"/>
          <p:nvPr/>
        </p:nvSpPr>
        <p:spPr>
          <a:xfrm>
            <a:off x="716751" y="1971162"/>
            <a:ext cx="354068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kumimoji="1" sz="3200" b="1" spc="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pitchFamily="18" charset="-128"/>
                <a:ea typeface="思源宋体 CN Heavy" panose="02020900000000000000" pitchFamily="18" charset="-128"/>
              </a:defRPr>
            </a:lvl1pPr>
          </a:lstStyle>
          <a:p>
            <a:pPr algn="l" defTabSz="609600"/>
            <a:r>
              <a:rPr lang="zh-CN" altLang="en-US" b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添加标题</a:t>
            </a:r>
          </a:p>
        </p:txBody>
      </p:sp>
      <p:sp>
        <p:nvSpPr>
          <p:cNvPr id="51" name="矩形 50"/>
          <p:cNvSpPr/>
          <p:nvPr/>
        </p:nvSpPr>
        <p:spPr>
          <a:xfrm>
            <a:off x="716751" y="2666963"/>
            <a:ext cx="3836712" cy="11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-430226" y="4198667"/>
            <a:ext cx="6526307" cy="32482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14" name="图片 13" descr="fc9da11b334ebfef8dc76abc33f1b9d770087942a2c88-d1owCm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miyuansu_7d956d42bfbc57cf4234deaf23e4d0b3_rjvmvafoha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0020" y="6057900"/>
            <a:ext cx="12352655" cy="800100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1696720" y="1733550"/>
            <a:ext cx="8244205" cy="4262120"/>
            <a:chOff x="2672" y="2730"/>
            <a:chExt cx="12983" cy="6712"/>
          </a:xfrm>
        </p:grpSpPr>
        <p:sp>
          <p:nvSpPr>
            <p:cNvPr id="12" name="图片"/>
            <p:cNvSpPr/>
            <p:nvPr>
              <p:custDataLst>
                <p:tags r:id="rId2"/>
              </p:custDataLst>
            </p:nvPr>
          </p:nvSpPr>
          <p:spPr bwMode="auto">
            <a:xfrm>
              <a:off x="2754" y="2730"/>
              <a:ext cx="5491" cy="5859"/>
            </a:xfrm>
            <a:custGeom>
              <a:avLst/>
              <a:gdLst>
                <a:gd name="T0" fmla="*/ 0 w 6275"/>
                <a:gd name="T1" fmla="*/ 6209 h 6209"/>
                <a:gd name="T2" fmla="*/ 6275 w 6275"/>
                <a:gd name="T3" fmla="*/ 0 h 6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75" h="6209">
                  <a:moveTo>
                    <a:pt x="0" y="6209"/>
                  </a:moveTo>
                  <a:cubicBezTo>
                    <a:pt x="3334" y="4953"/>
                    <a:pt x="5127" y="2714"/>
                    <a:pt x="6275" y="0"/>
                  </a:cubicBezTo>
                </a:path>
              </a:pathLst>
            </a:custGeom>
            <a:noFill/>
            <a:ln w="12700" cap="flat">
              <a:solidFill>
                <a:schemeClr val="bg1">
                  <a:lumMod val="50000"/>
                </a:schemeClr>
              </a:solidFill>
              <a:prstDash val="dash"/>
              <a:miter lim="800000"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" name="椭圆 1"/>
            <p:cNvSpPr/>
            <p:nvPr>
              <p:custDataLst>
                <p:tags r:id="rId3"/>
              </p:custDataLst>
            </p:nvPr>
          </p:nvSpPr>
          <p:spPr>
            <a:xfrm>
              <a:off x="7258" y="3562"/>
              <a:ext cx="808" cy="808"/>
            </a:xfrm>
            <a:prstGeom prst="ellipse">
              <a:avLst/>
            </a:prstGeom>
            <a:gradFill>
              <a:gsLst>
                <a:gs pos="0">
                  <a:srgbClr val="D9262D"/>
                </a:gs>
                <a:gs pos="100000">
                  <a:srgbClr val="A5192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2800" b="1" dirty="0">
                <a:solidFill>
                  <a:schemeClr val="accent1"/>
                </a:solidFill>
                <a:cs typeface="汉仪正圆 55简" panose="00020600040101010101" charset="-122"/>
                <a:sym typeface="+mn-ea"/>
              </a:endParaRPr>
            </a:p>
          </p:txBody>
        </p:sp>
        <p:grpSp>
          <p:nvGrpSpPr>
            <p:cNvPr id="22" name="图形 23"/>
            <p:cNvGrpSpPr/>
            <p:nvPr/>
          </p:nvGrpSpPr>
          <p:grpSpPr>
            <a:xfrm>
              <a:off x="7458" y="3708"/>
              <a:ext cx="482" cy="482"/>
              <a:chOff x="3716296" y="3112294"/>
              <a:chExt cx="265056" cy="265056"/>
            </a:xfrm>
          </p:grpSpPr>
          <p:sp>
            <p:nvSpPr>
              <p:cNvPr id="6" name="任意多边形: 形状 39"/>
              <p:cNvSpPr/>
              <p:nvPr>
                <p:custDataLst>
                  <p:tags r:id="rId22"/>
                </p:custDataLst>
              </p:nvPr>
            </p:nvSpPr>
            <p:spPr>
              <a:xfrm>
                <a:off x="3742525" y="3131621"/>
                <a:ext cx="171182" cy="226401"/>
              </a:xfrm>
              <a:custGeom>
                <a:avLst/>
                <a:gdLst>
                  <a:gd name="connsiteX0" fmla="*/ 162899 w 171182"/>
                  <a:gd name="connsiteY0" fmla="*/ 115962 h 226401"/>
                  <a:gd name="connsiteX1" fmla="*/ 154616 w 171182"/>
                  <a:gd name="connsiteY1" fmla="*/ 124245 h 226401"/>
                  <a:gd name="connsiteX2" fmla="*/ 154616 w 171182"/>
                  <a:gd name="connsiteY2" fmla="*/ 196031 h 226401"/>
                  <a:gd name="connsiteX3" fmla="*/ 140811 w 171182"/>
                  <a:gd name="connsiteY3" fmla="*/ 209836 h 226401"/>
                  <a:gd name="connsiteX4" fmla="*/ 30371 w 171182"/>
                  <a:gd name="connsiteY4" fmla="*/ 209836 h 226401"/>
                  <a:gd name="connsiteX5" fmla="*/ 16566 w 171182"/>
                  <a:gd name="connsiteY5" fmla="*/ 196031 h 226401"/>
                  <a:gd name="connsiteX6" fmla="*/ 16566 w 171182"/>
                  <a:gd name="connsiteY6" fmla="*/ 30371 h 226401"/>
                  <a:gd name="connsiteX7" fmla="*/ 30371 w 171182"/>
                  <a:gd name="connsiteY7" fmla="*/ 16566 h 226401"/>
                  <a:gd name="connsiteX8" fmla="*/ 140811 w 171182"/>
                  <a:gd name="connsiteY8" fmla="*/ 16566 h 226401"/>
                  <a:gd name="connsiteX9" fmla="*/ 154616 w 171182"/>
                  <a:gd name="connsiteY9" fmla="*/ 30371 h 226401"/>
                  <a:gd name="connsiteX10" fmla="*/ 154616 w 171182"/>
                  <a:gd name="connsiteY10" fmla="*/ 44176 h 226401"/>
                  <a:gd name="connsiteX11" fmla="*/ 162899 w 171182"/>
                  <a:gd name="connsiteY11" fmla="*/ 52459 h 226401"/>
                  <a:gd name="connsiteX12" fmla="*/ 171182 w 171182"/>
                  <a:gd name="connsiteY12" fmla="*/ 44176 h 226401"/>
                  <a:gd name="connsiteX13" fmla="*/ 171182 w 171182"/>
                  <a:gd name="connsiteY13" fmla="*/ 30371 h 226401"/>
                  <a:gd name="connsiteX14" fmla="*/ 140811 w 171182"/>
                  <a:gd name="connsiteY14" fmla="*/ 0 h 226401"/>
                  <a:gd name="connsiteX15" fmla="*/ 30371 w 171182"/>
                  <a:gd name="connsiteY15" fmla="*/ 0 h 226401"/>
                  <a:gd name="connsiteX16" fmla="*/ 0 w 171182"/>
                  <a:gd name="connsiteY16" fmla="*/ 30371 h 226401"/>
                  <a:gd name="connsiteX17" fmla="*/ 0 w 171182"/>
                  <a:gd name="connsiteY17" fmla="*/ 196031 h 226401"/>
                  <a:gd name="connsiteX18" fmla="*/ 30371 w 171182"/>
                  <a:gd name="connsiteY18" fmla="*/ 226402 h 226401"/>
                  <a:gd name="connsiteX19" fmla="*/ 140811 w 171182"/>
                  <a:gd name="connsiteY19" fmla="*/ 226402 h 226401"/>
                  <a:gd name="connsiteX20" fmla="*/ 171182 w 171182"/>
                  <a:gd name="connsiteY20" fmla="*/ 196031 h 226401"/>
                  <a:gd name="connsiteX21" fmla="*/ 171182 w 171182"/>
                  <a:gd name="connsiteY21" fmla="*/ 124245 h 226401"/>
                  <a:gd name="connsiteX22" fmla="*/ 162899 w 171182"/>
                  <a:gd name="connsiteY22" fmla="*/ 115962 h 22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1182" h="226401">
                    <a:moveTo>
                      <a:pt x="162899" y="115962"/>
                    </a:moveTo>
                    <a:cubicBezTo>
                      <a:pt x="158325" y="115962"/>
                      <a:pt x="154616" y="119671"/>
                      <a:pt x="154616" y="124245"/>
                    </a:cubicBezTo>
                    <a:lnTo>
                      <a:pt x="154616" y="196031"/>
                    </a:lnTo>
                    <a:cubicBezTo>
                      <a:pt x="154616" y="203646"/>
                      <a:pt x="148421" y="209836"/>
                      <a:pt x="140811" y="209836"/>
                    </a:cubicBezTo>
                    <a:lnTo>
                      <a:pt x="30371" y="209836"/>
                    </a:lnTo>
                    <a:cubicBezTo>
                      <a:pt x="22751" y="209827"/>
                      <a:pt x="16575" y="203652"/>
                      <a:pt x="16566" y="196031"/>
                    </a:cubicBezTo>
                    <a:lnTo>
                      <a:pt x="16566" y="30371"/>
                    </a:lnTo>
                    <a:cubicBezTo>
                      <a:pt x="16566" y="22756"/>
                      <a:pt x="22762" y="16566"/>
                      <a:pt x="30371" y="16566"/>
                    </a:cubicBezTo>
                    <a:lnTo>
                      <a:pt x="140811" y="16566"/>
                    </a:lnTo>
                    <a:cubicBezTo>
                      <a:pt x="148421" y="16566"/>
                      <a:pt x="154616" y="22756"/>
                      <a:pt x="154616" y="30371"/>
                    </a:cubicBezTo>
                    <a:lnTo>
                      <a:pt x="154616" y="44176"/>
                    </a:lnTo>
                    <a:cubicBezTo>
                      <a:pt x="154616" y="48750"/>
                      <a:pt x="158325" y="52459"/>
                      <a:pt x="162899" y="52459"/>
                    </a:cubicBezTo>
                    <a:cubicBezTo>
                      <a:pt x="167474" y="52459"/>
                      <a:pt x="171182" y="48750"/>
                      <a:pt x="171182" y="44176"/>
                    </a:cubicBezTo>
                    <a:lnTo>
                      <a:pt x="171182" y="30371"/>
                    </a:lnTo>
                    <a:cubicBezTo>
                      <a:pt x="171182" y="13628"/>
                      <a:pt x="157559" y="0"/>
                      <a:pt x="140811" y="0"/>
                    </a:cubicBezTo>
                    <a:lnTo>
                      <a:pt x="30371" y="0"/>
                    </a:lnTo>
                    <a:cubicBezTo>
                      <a:pt x="13605" y="18"/>
                      <a:pt x="18" y="13605"/>
                      <a:pt x="0" y="30371"/>
                    </a:cubicBezTo>
                    <a:lnTo>
                      <a:pt x="0" y="196031"/>
                    </a:lnTo>
                    <a:cubicBezTo>
                      <a:pt x="0" y="212774"/>
                      <a:pt x="13623" y="226402"/>
                      <a:pt x="30371" y="226402"/>
                    </a:cubicBezTo>
                    <a:lnTo>
                      <a:pt x="140811" y="226402"/>
                    </a:lnTo>
                    <a:cubicBezTo>
                      <a:pt x="157559" y="226402"/>
                      <a:pt x="171182" y="212774"/>
                      <a:pt x="171182" y="196031"/>
                    </a:cubicBezTo>
                    <a:lnTo>
                      <a:pt x="171182" y="124245"/>
                    </a:lnTo>
                    <a:cubicBezTo>
                      <a:pt x="171182" y="119671"/>
                      <a:pt x="167474" y="115962"/>
                      <a:pt x="162899" y="11596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: 形状 40"/>
              <p:cNvSpPr/>
              <p:nvPr>
                <p:custDataLst>
                  <p:tags r:id="rId23"/>
                </p:custDataLst>
              </p:nvPr>
            </p:nvSpPr>
            <p:spPr>
              <a:xfrm>
                <a:off x="3789462" y="3161989"/>
                <a:ext cx="165660" cy="93876"/>
              </a:xfrm>
              <a:custGeom>
                <a:avLst/>
                <a:gdLst>
                  <a:gd name="connsiteX0" fmla="*/ 52459 w 165660"/>
                  <a:gd name="connsiteY0" fmla="*/ 33135 h 93876"/>
                  <a:gd name="connsiteX1" fmla="*/ 8283 w 165660"/>
                  <a:gd name="connsiteY1" fmla="*/ 33135 h 93876"/>
                  <a:gd name="connsiteX2" fmla="*/ 0 w 165660"/>
                  <a:gd name="connsiteY2" fmla="*/ 41418 h 93876"/>
                  <a:gd name="connsiteX3" fmla="*/ 8283 w 165660"/>
                  <a:gd name="connsiteY3" fmla="*/ 49701 h 93876"/>
                  <a:gd name="connsiteX4" fmla="*/ 52459 w 165660"/>
                  <a:gd name="connsiteY4" fmla="*/ 49701 h 93876"/>
                  <a:gd name="connsiteX5" fmla="*/ 60742 w 165660"/>
                  <a:gd name="connsiteY5" fmla="*/ 41418 h 93876"/>
                  <a:gd name="connsiteX6" fmla="*/ 52459 w 165660"/>
                  <a:gd name="connsiteY6" fmla="*/ 33135 h 93876"/>
                  <a:gd name="connsiteX7" fmla="*/ 52459 w 165660"/>
                  <a:gd name="connsiteY7" fmla="*/ 77311 h 93876"/>
                  <a:gd name="connsiteX8" fmla="*/ 8283 w 165660"/>
                  <a:gd name="connsiteY8" fmla="*/ 77311 h 93876"/>
                  <a:gd name="connsiteX9" fmla="*/ 0 w 165660"/>
                  <a:gd name="connsiteY9" fmla="*/ 85594 h 93876"/>
                  <a:gd name="connsiteX10" fmla="*/ 8283 w 165660"/>
                  <a:gd name="connsiteY10" fmla="*/ 93877 h 93876"/>
                  <a:gd name="connsiteX11" fmla="*/ 52459 w 165660"/>
                  <a:gd name="connsiteY11" fmla="*/ 93877 h 93876"/>
                  <a:gd name="connsiteX12" fmla="*/ 60742 w 165660"/>
                  <a:gd name="connsiteY12" fmla="*/ 85594 h 93876"/>
                  <a:gd name="connsiteX13" fmla="*/ 52459 w 165660"/>
                  <a:gd name="connsiteY13" fmla="*/ 77311 h 93876"/>
                  <a:gd name="connsiteX14" fmla="*/ 162551 w 165660"/>
                  <a:gd name="connsiteY14" fmla="*/ 1819 h 93876"/>
                  <a:gd name="connsiteX15" fmla="*/ 150915 w 165660"/>
                  <a:gd name="connsiteY15" fmla="*/ 3100 h 93876"/>
                  <a:gd name="connsiteX16" fmla="*/ 150911 w 165660"/>
                  <a:gd name="connsiteY16" fmla="*/ 3106 h 93876"/>
                  <a:gd name="connsiteX17" fmla="*/ 111478 w 165660"/>
                  <a:gd name="connsiteY17" fmla="*/ 52401 h 93876"/>
                  <a:gd name="connsiteX18" fmla="*/ 84663 w 165660"/>
                  <a:gd name="connsiteY18" fmla="*/ 34526 h 93876"/>
                  <a:gd name="connsiteX19" fmla="*/ 73203 w 165660"/>
                  <a:gd name="connsiteY19" fmla="*/ 36950 h 93876"/>
                  <a:gd name="connsiteX20" fmla="*/ 75475 w 165660"/>
                  <a:gd name="connsiteY20" fmla="*/ 48309 h 93876"/>
                  <a:gd name="connsiteX21" fmla="*/ 108607 w 165660"/>
                  <a:gd name="connsiteY21" fmla="*/ 70397 h 93876"/>
                  <a:gd name="connsiteX22" fmla="*/ 119667 w 165660"/>
                  <a:gd name="connsiteY22" fmla="*/ 68685 h 93876"/>
                  <a:gd name="connsiteX23" fmla="*/ 163843 w 165660"/>
                  <a:gd name="connsiteY23" fmla="*/ 13465 h 93876"/>
                  <a:gd name="connsiteX24" fmla="*/ 162555 w 165660"/>
                  <a:gd name="connsiteY24" fmla="*/ 1822 h 93876"/>
                  <a:gd name="connsiteX25" fmla="*/ 162551 w 165660"/>
                  <a:gd name="connsiteY25" fmla="*/ 1819 h 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5660" h="93876">
                    <a:moveTo>
                      <a:pt x="52459" y="33135"/>
                    </a:moveTo>
                    <a:lnTo>
                      <a:pt x="8283" y="33135"/>
                    </a:lnTo>
                    <a:cubicBezTo>
                      <a:pt x="3708" y="33135"/>
                      <a:pt x="0" y="36843"/>
                      <a:pt x="0" y="41418"/>
                    </a:cubicBezTo>
                    <a:cubicBezTo>
                      <a:pt x="0" y="45992"/>
                      <a:pt x="3708" y="49701"/>
                      <a:pt x="8283" y="49701"/>
                    </a:cubicBezTo>
                    <a:lnTo>
                      <a:pt x="52459" y="49701"/>
                    </a:lnTo>
                    <a:cubicBezTo>
                      <a:pt x="57033" y="49701"/>
                      <a:pt x="60742" y="45992"/>
                      <a:pt x="60742" y="41418"/>
                    </a:cubicBezTo>
                    <a:cubicBezTo>
                      <a:pt x="60742" y="36843"/>
                      <a:pt x="57034" y="33135"/>
                      <a:pt x="52459" y="33135"/>
                    </a:cubicBezTo>
                    <a:close/>
                    <a:moveTo>
                      <a:pt x="52459" y="77311"/>
                    </a:moveTo>
                    <a:lnTo>
                      <a:pt x="8283" y="77311"/>
                    </a:lnTo>
                    <a:cubicBezTo>
                      <a:pt x="3708" y="77311"/>
                      <a:pt x="0" y="81019"/>
                      <a:pt x="0" y="85594"/>
                    </a:cubicBezTo>
                    <a:cubicBezTo>
                      <a:pt x="0" y="90168"/>
                      <a:pt x="3708" y="93877"/>
                      <a:pt x="8283" y="93877"/>
                    </a:cubicBezTo>
                    <a:lnTo>
                      <a:pt x="52459" y="93877"/>
                    </a:lnTo>
                    <a:cubicBezTo>
                      <a:pt x="57033" y="93877"/>
                      <a:pt x="60742" y="90168"/>
                      <a:pt x="60742" y="85594"/>
                    </a:cubicBezTo>
                    <a:cubicBezTo>
                      <a:pt x="60742" y="81019"/>
                      <a:pt x="57034" y="77311"/>
                      <a:pt x="52459" y="77311"/>
                    </a:cubicBezTo>
                    <a:close/>
                    <a:moveTo>
                      <a:pt x="162551" y="1819"/>
                    </a:moveTo>
                    <a:cubicBezTo>
                      <a:pt x="158984" y="-1040"/>
                      <a:pt x="153775" y="-467"/>
                      <a:pt x="150915" y="3100"/>
                    </a:cubicBezTo>
                    <a:cubicBezTo>
                      <a:pt x="150914" y="3102"/>
                      <a:pt x="150912" y="3104"/>
                      <a:pt x="150911" y="3106"/>
                    </a:cubicBezTo>
                    <a:lnTo>
                      <a:pt x="111478" y="52401"/>
                    </a:lnTo>
                    <a:lnTo>
                      <a:pt x="84663" y="34526"/>
                    </a:lnTo>
                    <a:cubicBezTo>
                      <a:pt x="80829" y="32031"/>
                      <a:pt x="75698" y="33116"/>
                      <a:pt x="73203" y="36950"/>
                    </a:cubicBezTo>
                    <a:cubicBezTo>
                      <a:pt x="70746" y="40724"/>
                      <a:pt x="71755" y="45770"/>
                      <a:pt x="75475" y="48309"/>
                    </a:cubicBezTo>
                    <a:lnTo>
                      <a:pt x="108607" y="70397"/>
                    </a:lnTo>
                    <a:cubicBezTo>
                      <a:pt x="112178" y="72786"/>
                      <a:pt x="116985" y="72042"/>
                      <a:pt x="119667" y="68685"/>
                    </a:cubicBezTo>
                    <a:lnTo>
                      <a:pt x="163843" y="13465"/>
                    </a:lnTo>
                    <a:cubicBezTo>
                      <a:pt x="166703" y="9894"/>
                      <a:pt x="166126" y="4682"/>
                      <a:pt x="162555" y="1822"/>
                    </a:cubicBezTo>
                    <a:cubicBezTo>
                      <a:pt x="162554" y="1821"/>
                      <a:pt x="162552" y="1821"/>
                      <a:pt x="162551" y="18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椭圆 25"/>
            <p:cNvSpPr/>
            <p:nvPr>
              <p:custDataLst>
                <p:tags r:id="rId4"/>
              </p:custDataLst>
            </p:nvPr>
          </p:nvSpPr>
          <p:spPr>
            <a:xfrm>
              <a:off x="4406" y="6964"/>
              <a:ext cx="808" cy="808"/>
            </a:xfrm>
            <a:prstGeom prst="ellipse">
              <a:avLst/>
            </a:prstGeom>
            <a:gradFill>
              <a:gsLst>
                <a:gs pos="0">
                  <a:srgbClr val="D9262D"/>
                </a:gs>
                <a:gs pos="100000">
                  <a:srgbClr val="A5192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2800" b="1" dirty="0">
                <a:solidFill>
                  <a:schemeClr val="accent1"/>
                </a:solidFill>
                <a:cs typeface="汉仪正圆 55简" panose="00020600040101010101" charset="-122"/>
                <a:sym typeface="+mn-ea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5"/>
              </p:custDataLst>
            </p:nvPr>
          </p:nvSpPr>
          <p:spPr>
            <a:xfrm>
              <a:off x="6122" y="5447"/>
              <a:ext cx="808" cy="808"/>
            </a:xfrm>
            <a:prstGeom prst="ellipse">
              <a:avLst/>
            </a:prstGeom>
            <a:gradFill>
              <a:gsLst>
                <a:gs pos="0">
                  <a:srgbClr val="D9262D"/>
                </a:gs>
                <a:gs pos="100000">
                  <a:srgbClr val="A5192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en-US" altLang="zh-CN" sz="2800" b="1" dirty="0">
                <a:solidFill>
                  <a:schemeClr val="accent1"/>
                </a:solidFill>
                <a:cs typeface="汉仪正圆 55简" panose="00020600040101010101" charset="-122"/>
                <a:sym typeface="+mn-ea"/>
              </a:endParaRPr>
            </a:p>
          </p:txBody>
        </p:sp>
        <p:grpSp>
          <p:nvGrpSpPr>
            <p:cNvPr id="8" name="图形 27"/>
            <p:cNvGrpSpPr/>
            <p:nvPr/>
          </p:nvGrpSpPr>
          <p:grpSpPr>
            <a:xfrm>
              <a:off x="4597" y="7155"/>
              <a:ext cx="426" cy="426"/>
              <a:chOff x="863905" y="5063414"/>
              <a:chExt cx="361428" cy="361428"/>
            </a:xfrm>
          </p:grpSpPr>
          <p:sp>
            <p:nvSpPr>
              <p:cNvPr id="9" name="任意多边形: 形状 42"/>
              <p:cNvSpPr/>
              <p:nvPr>
                <p:custDataLst>
                  <p:tags r:id="rId20"/>
                </p:custDataLst>
              </p:nvPr>
            </p:nvSpPr>
            <p:spPr>
              <a:xfrm>
                <a:off x="888000" y="5075461"/>
                <a:ext cx="313237" cy="337333"/>
              </a:xfrm>
              <a:custGeom>
                <a:avLst/>
                <a:gdLst>
                  <a:gd name="connsiteX0" fmla="*/ 309623 w 313237"/>
                  <a:gd name="connsiteY0" fmla="*/ 63852 h 337333"/>
                  <a:gd name="connsiteX1" fmla="*/ 245771 w 313237"/>
                  <a:gd name="connsiteY1" fmla="*/ 0 h 337333"/>
                  <a:gd name="connsiteX2" fmla="*/ 132523 w 313237"/>
                  <a:gd name="connsiteY2" fmla="*/ 0 h 337333"/>
                  <a:gd name="connsiteX3" fmla="*/ 108428 w 313237"/>
                  <a:gd name="connsiteY3" fmla="*/ 24095 h 337333"/>
                  <a:gd name="connsiteX4" fmla="*/ 108428 w 313237"/>
                  <a:gd name="connsiteY4" fmla="*/ 36143 h 337333"/>
                  <a:gd name="connsiteX5" fmla="*/ 120476 w 313237"/>
                  <a:gd name="connsiteY5" fmla="*/ 48191 h 337333"/>
                  <a:gd name="connsiteX6" fmla="*/ 132523 w 313237"/>
                  <a:gd name="connsiteY6" fmla="*/ 36143 h 337333"/>
                  <a:gd name="connsiteX7" fmla="*/ 132523 w 313237"/>
                  <a:gd name="connsiteY7" fmla="*/ 24095 h 337333"/>
                  <a:gd name="connsiteX8" fmla="*/ 228904 w 313237"/>
                  <a:gd name="connsiteY8" fmla="*/ 24095 h 337333"/>
                  <a:gd name="connsiteX9" fmla="*/ 228904 w 313237"/>
                  <a:gd name="connsiteY9" fmla="*/ 72286 h 337333"/>
                  <a:gd name="connsiteX10" fmla="*/ 253000 w 313237"/>
                  <a:gd name="connsiteY10" fmla="*/ 96381 h 337333"/>
                  <a:gd name="connsiteX11" fmla="*/ 289142 w 313237"/>
                  <a:gd name="connsiteY11" fmla="*/ 96381 h 337333"/>
                  <a:gd name="connsiteX12" fmla="*/ 289142 w 313237"/>
                  <a:gd name="connsiteY12" fmla="*/ 180714 h 337333"/>
                  <a:gd name="connsiteX13" fmla="*/ 301190 w 313237"/>
                  <a:gd name="connsiteY13" fmla="*/ 192762 h 337333"/>
                  <a:gd name="connsiteX14" fmla="*/ 313237 w 313237"/>
                  <a:gd name="connsiteY14" fmla="*/ 180714 h 337333"/>
                  <a:gd name="connsiteX15" fmla="*/ 313237 w 313237"/>
                  <a:gd name="connsiteY15" fmla="*/ 67467 h 337333"/>
                  <a:gd name="connsiteX16" fmla="*/ 309623 w 313237"/>
                  <a:gd name="connsiteY16" fmla="*/ 63852 h 337333"/>
                  <a:gd name="connsiteX17" fmla="*/ 253000 w 313237"/>
                  <a:gd name="connsiteY17" fmla="*/ 40962 h 337333"/>
                  <a:gd name="connsiteX18" fmla="*/ 284323 w 313237"/>
                  <a:gd name="connsiteY18" fmla="*/ 72286 h 337333"/>
                  <a:gd name="connsiteX19" fmla="*/ 253000 w 313237"/>
                  <a:gd name="connsiteY19" fmla="*/ 72286 h 337333"/>
                  <a:gd name="connsiteX20" fmla="*/ 253000 w 313237"/>
                  <a:gd name="connsiteY20" fmla="*/ 40962 h 337333"/>
                  <a:gd name="connsiteX21" fmla="*/ 189147 w 313237"/>
                  <a:gd name="connsiteY21" fmla="*/ 136138 h 337333"/>
                  <a:gd name="connsiteX22" fmla="*/ 125295 w 313237"/>
                  <a:gd name="connsiteY22" fmla="*/ 72286 h 337333"/>
                  <a:gd name="connsiteX23" fmla="*/ 24095 w 313237"/>
                  <a:gd name="connsiteY23" fmla="*/ 72286 h 337333"/>
                  <a:gd name="connsiteX24" fmla="*/ 0 w 313237"/>
                  <a:gd name="connsiteY24" fmla="*/ 96381 h 337333"/>
                  <a:gd name="connsiteX25" fmla="*/ 0 w 313237"/>
                  <a:gd name="connsiteY25" fmla="*/ 313238 h 337333"/>
                  <a:gd name="connsiteX26" fmla="*/ 24095 w 313237"/>
                  <a:gd name="connsiteY26" fmla="*/ 337333 h 337333"/>
                  <a:gd name="connsiteX27" fmla="*/ 36143 w 313237"/>
                  <a:gd name="connsiteY27" fmla="*/ 337333 h 337333"/>
                  <a:gd name="connsiteX28" fmla="*/ 48190 w 313237"/>
                  <a:gd name="connsiteY28" fmla="*/ 325285 h 337333"/>
                  <a:gd name="connsiteX29" fmla="*/ 36143 w 313237"/>
                  <a:gd name="connsiteY29" fmla="*/ 313238 h 337333"/>
                  <a:gd name="connsiteX30" fmla="*/ 24095 w 313237"/>
                  <a:gd name="connsiteY30" fmla="*/ 313238 h 337333"/>
                  <a:gd name="connsiteX31" fmla="*/ 24095 w 313237"/>
                  <a:gd name="connsiteY31" fmla="*/ 96381 h 337333"/>
                  <a:gd name="connsiteX32" fmla="*/ 108428 w 313237"/>
                  <a:gd name="connsiteY32" fmla="*/ 96381 h 337333"/>
                  <a:gd name="connsiteX33" fmla="*/ 108428 w 313237"/>
                  <a:gd name="connsiteY33" fmla="*/ 144571 h 337333"/>
                  <a:gd name="connsiteX34" fmla="*/ 132523 w 313237"/>
                  <a:gd name="connsiteY34" fmla="*/ 168667 h 337333"/>
                  <a:gd name="connsiteX35" fmla="*/ 168666 w 313237"/>
                  <a:gd name="connsiteY35" fmla="*/ 168667 h 337333"/>
                  <a:gd name="connsiteX36" fmla="*/ 180714 w 313237"/>
                  <a:gd name="connsiteY36" fmla="*/ 180714 h 337333"/>
                  <a:gd name="connsiteX37" fmla="*/ 192761 w 313237"/>
                  <a:gd name="connsiteY37" fmla="*/ 168667 h 337333"/>
                  <a:gd name="connsiteX38" fmla="*/ 192761 w 313237"/>
                  <a:gd name="connsiteY38" fmla="*/ 139752 h 337333"/>
                  <a:gd name="connsiteX39" fmla="*/ 189147 w 313237"/>
                  <a:gd name="connsiteY39" fmla="*/ 136138 h 337333"/>
                  <a:gd name="connsiteX40" fmla="*/ 132523 w 313237"/>
                  <a:gd name="connsiteY40" fmla="*/ 113248 h 337333"/>
                  <a:gd name="connsiteX41" fmla="*/ 163847 w 313237"/>
                  <a:gd name="connsiteY41" fmla="*/ 144571 h 337333"/>
                  <a:gd name="connsiteX42" fmla="*/ 132523 w 313237"/>
                  <a:gd name="connsiteY42" fmla="*/ 144571 h 337333"/>
                  <a:gd name="connsiteX43" fmla="*/ 132523 w 313237"/>
                  <a:gd name="connsiteY43" fmla="*/ 113248 h 33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13237" h="337333">
                    <a:moveTo>
                      <a:pt x="309623" y="63852"/>
                    </a:moveTo>
                    <a:lnTo>
                      <a:pt x="245771" y="0"/>
                    </a:lnTo>
                    <a:lnTo>
                      <a:pt x="132523" y="0"/>
                    </a:lnTo>
                    <a:cubicBezTo>
                      <a:pt x="119271" y="0"/>
                      <a:pt x="108428" y="10843"/>
                      <a:pt x="108428" y="24095"/>
                    </a:cubicBezTo>
                    <a:lnTo>
                      <a:pt x="108428" y="36143"/>
                    </a:lnTo>
                    <a:cubicBezTo>
                      <a:pt x="108428" y="43371"/>
                      <a:pt x="113247" y="48191"/>
                      <a:pt x="120476" y="48191"/>
                    </a:cubicBezTo>
                    <a:cubicBezTo>
                      <a:pt x="127704" y="48191"/>
                      <a:pt x="132523" y="43371"/>
                      <a:pt x="132523" y="36143"/>
                    </a:cubicBezTo>
                    <a:lnTo>
                      <a:pt x="132523" y="24095"/>
                    </a:lnTo>
                    <a:lnTo>
                      <a:pt x="228904" y="24095"/>
                    </a:lnTo>
                    <a:lnTo>
                      <a:pt x="228904" y="72286"/>
                    </a:lnTo>
                    <a:cubicBezTo>
                      <a:pt x="228904" y="85538"/>
                      <a:pt x="239747" y="96381"/>
                      <a:pt x="253000" y="96381"/>
                    </a:cubicBezTo>
                    <a:lnTo>
                      <a:pt x="289142" y="96381"/>
                    </a:lnTo>
                    <a:lnTo>
                      <a:pt x="289142" y="180714"/>
                    </a:lnTo>
                    <a:cubicBezTo>
                      <a:pt x="289142" y="187943"/>
                      <a:pt x="293961" y="192762"/>
                      <a:pt x="301190" y="192762"/>
                    </a:cubicBezTo>
                    <a:cubicBezTo>
                      <a:pt x="308418" y="192762"/>
                      <a:pt x="313237" y="187943"/>
                      <a:pt x="313237" y="180714"/>
                    </a:cubicBezTo>
                    <a:lnTo>
                      <a:pt x="313237" y="67467"/>
                    </a:lnTo>
                    <a:lnTo>
                      <a:pt x="309623" y="63852"/>
                    </a:lnTo>
                    <a:close/>
                    <a:moveTo>
                      <a:pt x="253000" y="40962"/>
                    </a:moveTo>
                    <a:lnTo>
                      <a:pt x="284323" y="72286"/>
                    </a:lnTo>
                    <a:lnTo>
                      <a:pt x="253000" y="72286"/>
                    </a:lnTo>
                    <a:lnTo>
                      <a:pt x="253000" y="40962"/>
                    </a:lnTo>
                    <a:close/>
                    <a:moveTo>
                      <a:pt x="189147" y="136138"/>
                    </a:moveTo>
                    <a:lnTo>
                      <a:pt x="125295" y="72286"/>
                    </a:lnTo>
                    <a:lnTo>
                      <a:pt x="24095" y="72286"/>
                    </a:lnTo>
                    <a:cubicBezTo>
                      <a:pt x="10843" y="72286"/>
                      <a:pt x="0" y="83128"/>
                      <a:pt x="0" y="96381"/>
                    </a:cubicBezTo>
                    <a:lnTo>
                      <a:pt x="0" y="313238"/>
                    </a:lnTo>
                    <a:cubicBezTo>
                      <a:pt x="0" y="326490"/>
                      <a:pt x="10843" y="337333"/>
                      <a:pt x="24095" y="337333"/>
                    </a:cubicBezTo>
                    <a:lnTo>
                      <a:pt x="36143" y="337333"/>
                    </a:lnTo>
                    <a:cubicBezTo>
                      <a:pt x="43371" y="337333"/>
                      <a:pt x="48190" y="332514"/>
                      <a:pt x="48190" y="325285"/>
                    </a:cubicBezTo>
                    <a:cubicBezTo>
                      <a:pt x="48190" y="318057"/>
                      <a:pt x="43371" y="313238"/>
                      <a:pt x="36143" y="313238"/>
                    </a:cubicBezTo>
                    <a:lnTo>
                      <a:pt x="24095" y="313238"/>
                    </a:lnTo>
                    <a:lnTo>
                      <a:pt x="24095" y="96381"/>
                    </a:lnTo>
                    <a:lnTo>
                      <a:pt x="108428" y="96381"/>
                    </a:lnTo>
                    <a:lnTo>
                      <a:pt x="108428" y="144571"/>
                    </a:lnTo>
                    <a:cubicBezTo>
                      <a:pt x="108428" y="157824"/>
                      <a:pt x="119271" y="168667"/>
                      <a:pt x="132523" y="168667"/>
                    </a:cubicBezTo>
                    <a:lnTo>
                      <a:pt x="168666" y="168667"/>
                    </a:lnTo>
                    <a:cubicBezTo>
                      <a:pt x="168666" y="175895"/>
                      <a:pt x="173485" y="180714"/>
                      <a:pt x="180714" y="180714"/>
                    </a:cubicBezTo>
                    <a:cubicBezTo>
                      <a:pt x="187943" y="180714"/>
                      <a:pt x="192761" y="175895"/>
                      <a:pt x="192761" y="168667"/>
                    </a:cubicBezTo>
                    <a:lnTo>
                      <a:pt x="192761" y="139752"/>
                    </a:lnTo>
                    <a:lnTo>
                      <a:pt x="189147" y="136138"/>
                    </a:lnTo>
                    <a:close/>
                    <a:moveTo>
                      <a:pt x="132523" y="113248"/>
                    </a:moveTo>
                    <a:lnTo>
                      <a:pt x="163847" y="144571"/>
                    </a:lnTo>
                    <a:lnTo>
                      <a:pt x="132523" y="144571"/>
                    </a:lnTo>
                    <a:lnTo>
                      <a:pt x="132523" y="113248"/>
                    </a:ln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任意多边形: 形状 43"/>
              <p:cNvSpPr/>
              <p:nvPr>
                <p:custDataLst>
                  <p:tags r:id="rId21"/>
                </p:custDataLst>
              </p:nvPr>
            </p:nvSpPr>
            <p:spPr>
              <a:xfrm>
                <a:off x="924143" y="5195937"/>
                <a:ext cx="277094" cy="216856"/>
              </a:xfrm>
              <a:custGeom>
                <a:avLst/>
                <a:gdLst>
                  <a:gd name="connsiteX0" fmla="*/ 48190 w 277094"/>
                  <a:gd name="connsiteY0" fmla="*/ 24095 h 216856"/>
                  <a:gd name="connsiteX1" fmla="*/ 12047 w 277094"/>
                  <a:gd name="connsiteY1" fmla="*/ 24095 h 216856"/>
                  <a:gd name="connsiteX2" fmla="*/ 0 w 277094"/>
                  <a:gd name="connsiteY2" fmla="*/ 12047 h 216856"/>
                  <a:gd name="connsiteX3" fmla="*/ 12047 w 277094"/>
                  <a:gd name="connsiteY3" fmla="*/ 0 h 216856"/>
                  <a:gd name="connsiteX4" fmla="*/ 48190 w 277094"/>
                  <a:gd name="connsiteY4" fmla="*/ 0 h 216856"/>
                  <a:gd name="connsiteX5" fmla="*/ 60238 w 277094"/>
                  <a:gd name="connsiteY5" fmla="*/ 12047 h 216856"/>
                  <a:gd name="connsiteX6" fmla="*/ 48190 w 277094"/>
                  <a:gd name="connsiteY6" fmla="*/ 24095 h 216856"/>
                  <a:gd name="connsiteX7" fmla="*/ 72286 w 277094"/>
                  <a:gd name="connsiteY7" fmla="*/ 72286 h 216856"/>
                  <a:gd name="connsiteX8" fmla="*/ 12047 w 277094"/>
                  <a:gd name="connsiteY8" fmla="*/ 72286 h 216856"/>
                  <a:gd name="connsiteX9" fmla="*/ 0 w 277094"/>
                  <a:gd name="connsiteY9" fmla="*/ 60238 h 216856"/>
                  <a:gd name="connsiteX10" fmla="*/ 12047 w 277094"/>
                  <a:gd name="connsiteY10" fmla="*/ 48190 h 216856"/>
                  <a:gd name="connsiteX11" fmla="*/ 72286 w 277094"/>
                  <a:gd name="connsiteY11" fmla="*/ 48190 h 216856"/>
                  <a:gd name="connsiteX12" fmla="*/ 84333 w 277094"/>
                  <a:gd name="connsiteY12" fmla="*/ 60238 h 216856"/>
                  <a:gd name="connsiteX13" fmla="*/ 72286 w 277094"/>
                  <a:gd name="connsiteY13" fmla="*/ 72286 h 216856"/>
                  <a:gd name="connsiteX14" fmla="*/ 72286 w 277094"/>
                  <a:gd name="connsiteY14" fmla="*/ 120476 h 216856"/>
                  <a:gd name="connsiteX15" fmla="*/ 12047 w 277094"/>
                  <a:gd name="connsiteY15" fmla="*/ 120476 h 216856"/>
                  <a:gd name="connsiteX16" fmla="*/ 0 w 277094"/>
                  <a:gd name="connsiteY16" fmla="*/ 108428 h 216856"/>
                  <a:gd name="connsiteX17" fmla="*/ 12047 w 277094"/>
                  <a:gd name="connsiteY17" fmla="*/ 96381 h 216856"/>
                  <a:gd name="connsiteX18" fmla="*/ 72286 w 277094"/>
                  <a:gd name="connsiteY18" fmla="*/ 96381 h 216856"/>
                  <a:gd name="connsiteX19" fmla="*/ 84333 w 277094"/>
                  <a:gd name="connsiteY19" fmla="*/ 108428 h 216856"/>
                  <a:gd name="connsiteX20" fmla="*/ 72286 w 277094"/>
                  <a:gd name="connsiteY20" fmla="*/ 120476 h 216856"/>
                  <a:gd name="connsiteX21" fmla="*/ 253000 w 277094"/>
                  <a:gd name="connsiteY21" fmla="*/ 144571 h 216856"/>
                  <a:gd name="connsiteX22" fmla="*/ 228904 w 277094"/>
                  <a:gd name="connsiteY22" fmla="*/ 144571 h 216856"/>
                  <a:gd name="connsiteX23" fmla="*/ 204809 w 277094"/>
                  <a:gd name="connsiteY23" fmla="*/ 168666 h 216856"/>
                  <a:gd name="connsiteX24" fmla="*/ 168666 w 277094"/>
                  <a:gd name="connsiteY24" fmla="*/ 168666 h 216856"/>
                  <a:gd name="connsiteX25" fmla="*/ 168666 w 277094"/>
                  <a:gd name="connsiteY25" fmla="*/ 144571 h 216856"/>
                  <a:gd name="connsiteX26" fmla="*/ 192761 w 277094"/>
                  <a:gd name="connsiteY26" fmla="*/ 120476 h 216856"/>
                  <a:gd name="connsiteX27" fmla="*/ 192761 w 277094"/>
                  <a:gd name="connsiteY27" fmla="*/ 96381 h 216856"/>
                  <a:gd name="connsiteX28" fmla="*/ 168666 w 277094"/>
                  <a:gd name="connsiteY28" fmla="*/ 72286 h 216856"/>
                  <a:gd name="connsiteX29" fmla="*/ 144571 w 277094"/>
                  <a:gd name="connsiteY29" fmla="*/ 72286 h 216856"/>
                  <a:gd name="connsiteX30" fmla="*/ 120476 w 277094"/>
                  <a:gd name="connsiteY30" fmla="*/ 96381 h 216856"/>
                  <a:gd name="connsiteX31" fmla="*/ 120476 w 277094"/>
                  <a:gd name="connsiteY31" fmla="*/ 120476 h 216856"/>
                  <a:gd name="connsiteX32" fmla="*/ 144571 w 277094"/>
                  <a:gd name="connsiteY32" fmla="*/ 144571 h 216856"/>
                  <a:gd name="connsiteX33" fmla="*/ 144571 w 277094"/>
                  <a:gd name="connsiteY33" fmla="*/ 168666 h 216856"/>
                  <a:gd name="connsiteX34" fmla="*/ 108428 w 277094"/>
                  <a:gd name="connsiteY34" fmla="*/ 168666 h 216856"/>
                  <a:gd name="connsiteX35" fmla="*/ 84333 w 277094"/>
                  <a:gd name="connsiteY35" fmla="*/ 144571 h 216856"/>
                  <a:gd name="connsiteX36" fmla="*/ 60238 w 277094"/>
                  <a:gd name="connsiteY36" fmla="*/ 144571 h 216856"/>
                  <a:gd name="connsiteX37" fmla="*/ 36143 w 277094"/>
                  <a:gd name="connsiteY37" fmla="*/ 168666 h 216856"/>
                  <a:gd name="connsiteX38" fmla="*/ 36143 w 277094"/>
                  <a:gd name="connsiteY38" fmla="*/ 192761 h 216856"/>
                  <a:gd name="connsiteX39" fmla="*/ 60238 w 277094"/>
                  <a:gd name="connsiteY39" fmla="*/ 216857 h 216856"/>
                  <a:gd name="connsiteX40" fmla="*/ 84333 w 277094"/>
                  <a:gd name="connsiteY40" fmla="*/ 216857 h 216856"/>
                  <a:gd name="connsiteX41" fmla="*/ 108428 w 277094"/>
                  <a:gd name="connsiteY41" fmla="*/ 192761 h 216856"/>
                  <a:gd name="connsiteX42" fmla="*/ 204809 w 277094"/>
                  <a:gd name="connsiteY42" fmla="*/ 192761 h 216856"/>
                  <a:gd name="connsiteX43" fmla="*/ 228904 w 277094"/>
                  <a:gd name="connsiteY43" fmla="*/ 216857 h 216856"/>
                  <a:gd name="connsiteX44" fmla="*/ 253000 w 277094"/>
                  <a:gd name="connsiteY44" fmla="*/ 216857 h 216856"/>
                  <a:gd name="connsiteX45" fmla="*/ 277095 w 277094"/>
                  <a:gd name="connsiteY45" fmla="*/ 192761 h 216856"/>
                  <a:gd name="connsiteX46" fmla="*/ 277095 w 277094"/>
                  <a:gd name="connsiteY46" fmla="*/ 168666 h 216856"/>
                  <a:gd name="connsiteX47" fmla="*/ 253000 w 277094"/>
                  <a:gd name="connsiteY47" fmla="*/ 144571 h 216856"/>
                  <a:gd name="connsiteX48" fmla="*/ 144571 w 277094"/>
                  <a:gd name="connsiteY48" fmla="*/ 96381 h 216856"/>
                  <a:gd name="connsiteX49" fmla="*/ 168666 w 277094"/>
                  <a:gd name="connsiteY49" fmla="*/ 96381 h 216856"/>
                  <a:gd name="connsiteX50" fmla="*/ 168666 w 277094"/>
                  <a:gd name="connsiteY50" fmla="*/ 120476 h 216856"/>
                  <a:gd name="connsiteX51" fmla="*/ 144571 w 277094"/>
                  <a:gd name="connsiteY51" fmla="*/ 120476 h 216856"/>
                  <a:gd name="connsiteX52" fmla="*/ 144571 w 277094"/>
                  <a:gd name="connsiteY52" fmla="*/ 96381 h 216856"/>
                  <a:gd name="connsiteX53" fmla="*/ 60238 w 277094"/>
                  <a:gd name="connsiteY53" fmla="*/ 192761 h 216856"/>
                  <a:gd name="connsiteX54" fmla="*/ 60238 w 277094"/>
                  <a:gd name="connsiteY54" fmla="*/ 168666 h 216856"/>
                  <a:gd name="connsiteX55" fmla="*/ 84333 w 277094"/>
                  <a:gd name="connsiteY55" fmla="*/ 168666 h 216856"/>
                  <a:gd name="connsiteX56" fmla="*/ 84333 w 277094"/>
                  <a:gd name="connsiteY56" fmla="*/ 192761 h 216856"/>
                  <a:gd name="connsiteX57" fmla="*/ 60238 w 277094"/>
                  <a:gd name="connsiteY57" fmla="*/ 192761 h 216856"/>
                  <a:gd name="connsiteX58" fmla="*/ 228904 w 277094"/>
                  <a:gd name="connsiteY58" fmla="*/ 192761 h 216856"/>
                  <a:gd name="connsiteX59" fmla="*/ 228904 w 277094"/>
                  <a:gd name="connsiteY59" fmla="*/ 168666 h 216856"/>
                  <a:gd name="connsiteX60" fmla="*/ 253000 w 277094"/>
                  <a:gd name="connsiteY60" fmla="*/ 168666 h 216856"/>
                  <a:gd name="connsiteX61" fmla="*/ 253000 w 277094"/>
                  <a:gd name="connsiteY61" fmla="*/ 192761 h 216856"/>
                  <a:gd name="connsiteX62" fmla="*/ 228904 w 277094"/>
                  <a:gd name="connsiteY62" fmla="*/ 192761 h 2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77094" h="216856">
                    <a:moveTo>
                      <a:pt x="48190" y="24095"/>
                    </a:moveTo>
                    <a:lnTo>
                      <a:pt x="12047" y="24095"/>
                    </a:lnTo>
                    <a:cubicBezTo>
                      <a:pt x="4819" y="24095"/>
                      <a:pt x="0" y="19276"/>
                      <a:pt x="0" y="12047"/>
                    </a:cubicBezTo>
                    <a:cubicBezTo>
                      <a:pt x="0" y="4819"/>
                      <a:pt x="4819" y="0"/>
                      <a:pt x="12047" y="0"/>
                    </a:cubicBezTo>
                    <a:lnTo>
                      <a:pt x="48190" y="0"/>
                    </a:lnTo>
                    <a:cubicBezTo>
                      <a:pt x="55419" y="0"/>
                      <a:pt x="60238" y="4819"/>
                      <a:pt x="60238" y="12047"/>
                    </a:cubicBezTo>
                    <a:cubicBezTo>
                      <a:pt x="60238" y="19276"/>
                      <a:pt x="55419" y="24095"/>
                      <a:pt x="48190" y="24095"/>
                    </a:cubicBezTo>
                    <a:close/>
                    <a:moveTo>
                      <a:pt x="72286" y="72286"/>
                    </a:moveTo>
                    <a:lnTo>
                      <a:pt x="12047" y="72286"/>
                    </a:lnTo>
                    <a:cubicBezTo>
                      <a:pt x="4819" y="72286"/>
                      <a:pt x="0" y="67466"/>
                      <a:pt x="0" y="60238"/>
                    </a:cubicBezTo>
                    <a:cubicBezTo>
                      <a:pt x="0" y="53009"/>
                      <a:pt x="4819" y="48190"/>
                      <a:pt x="12047" y="48190"/>
                    </a:cubicBezTo>
                    <a:lnTo>
                      <a:pt x="72286" y="48190"/>
                    </a:lnTo>
                    <a:cubicBezTo>
                      <a:pt x="79514" y="48190"/>
                      <a:pt x="84333" y="53009"/>
                      <a:pt x="84333" y="60238"/>
                    </a:cubicBezTo>
                    <a:cubicBezTo>
                      <a:pt x="84333" y="67466"/>
                      <a:pt x="79514" y="72286"/>
                      <a:pt x="72286" y="72286"/>
                    </a:cubicBezTo>
                    <a:close/>
                    <a:moveTo>
                      <a:pt x="72286" y="120476"/>
                    </a:moveTo>
                    <a:lnTo>
                      <a:pt x="12047" y="120476"/>
                    </a:lnTo>
                    <a:cubicBezTo>
                      <a:pt x="4819" y="120476"/>
                      <a:pt x="0" y="115657"/>
                      <a:pt x="0" y="108428"/>
                    </a:cubicBezTo>
                    <a:cubicBezTo>
                      <a:pt x="0" y="101200"/>
                      <a:pt x="4819" y="96381"/>
                      <a:pt x="12047" y="96381"/>
                    </a:cubicBezTo>
                    <a:lnTo>
                      <a:pt x="72286" y="96381"/>
                    </a:lnTo>
                    <a:cubicBezTo>
                      <a:pt x="79514" y="96381"/>
                      <a:pt x="84333" y="101200"/>
                      <a:pt x="84333" y="108428"/>
                    </a:cubicBezTo>
                    <a:cubicBezTo>
                      <a:pt x="84333" y="115657"/>
                      <a:pt x="79514" y="120476"/>
                      <a:pt x="72286" y="120476"/>
                    </a:cubicBezTo>
                    <a:close/>
                    <a:moveTo>
                      <a:pt x="253000" y="144571"/>
                    </a:moveTo>
                    <a:lnTo>
                      <a:pt x="228904" y="144571"/>
                    </a:lnTo>
                    <a:cubicBezTo>
                      <a:pt x="215652" y="144571"/>
                      <a:pt x="204809" y="155414"/>
                      <a:pt x="204809" y="168666"/>
                    </a:cubicBezTo>
                    <a:lnTo>
                      <a:pt x="168666" y="168666"/>
                    </a:lnTo>
                    <a:lnTo>
                      <a:pt x="168666" y="144571"/>
                    </a:lnTo>
                    <a:cubicBezTo>
                      <a:pt x="181919" y="144571"/>
                      <a:pt x="192761" y="133728"/>
                      <a:pt x="192761" y="120476"/>
                    </a:cubicBezTo>
                    <a:lnTo>
                      <a:pt x="192761" y="96381"/>
                    </a:lnTo>
                    <a:cubicBezTo>
                      <a:pt x="192761" y="83128"/>
                      <a:pt x="181919" y="72286"/>
                      <a:pt x="168666" y="72286"/>
                    </a:cubicBezTo>
                    <a:lnTo>
                      <a:pt x="144571" y="72286"/>
                    </a:lnTo>
                    <a:cubicBezTo>
                      <a:pt x="131319" y="72286"/>
                      <a:pt x="120476" y="83128"/>
                      <a:pt x="120476" y="96381"/>
                    </a:cubicBezTo>
                    <a:lnTo>
                      <a:pt x="120476" y="120476"/>
                    </a:lnTo>
                    <a:cubicBezTo>
                      <a:pt x="120476" y="133728"/>
                      <a:pt x="131319" y="144571"/>
                      <a:pt x="144571" y="144571"/>
                    </a:cubicBezTo>
                    <a:lnTo>
                      <a:pt x="144571" y="168666"/>
                    </a:lnTo>
                    <a:lnTo>
                      <a:pt x="108428" y="168666"/>
                    </a:lnTo>
                    <a:cubicBezTo>
                      <a:pt x="108428" y="155414"/>
                      <a:pt x="97586" y="144571"/>
                      <a:pt x="84333" y="144571"/>
                    </a:cubicBezTo>
                    <a:lnTo>
                      <a:pt x="60238" y="144571"/>
                    </a:lnTo>
                    <a:cubicBezTo>
                      <a:pt x="46986" y="144571"/>
                      <a:pt x="36143" y="155414"/>
                      <a:pt x="36143" y="168666"/>
                    </a:cubicBezTo>
                    <a:lnTo>
                      <a:pt x="36143" y="192761"/>
                    </a:lnTo>
                    <a:cubicBezTo>
                      <a:pt x="36143" y="206014"/>
                      <a:pt x="46986" y="216857"/>
                      <a:pt x="60238" y="216857"/>
                    </a:cubicBezTo>
                    <a:lnTo>
                      <a:pt x="84333" y="216857"/>
                    </a:lnTo>
                    <a:cubicBezTo>
                      <a:pt x="97586" y="216857"/>
                      <a:pt x="108428" y="206014"/>
                      <a:pt x="108428" y="192761"/>
                    </a:cubicBezTo>
                    <a:lnTo>
                      <a:pt x="204809" y="192761"/>
                    </a:lnTo>
                    <a:cubicBezTo>
                      <a:pt x="204809" y="206014"/>
                      <a:pt x="215652" y="216857"/>
                      <a:pt x="228904" y="216857"/>
                    </a:cubicBezTo>
                    <a:lnTo>
                      <a:pt x="253000" y="216857"/>
                    </a:lnTo>
                    <a:cubicBezTo>
                      <a:pt x="266252" y="216857"/>
                      <a:pt x="277095" y="206014"/>
                      <a:pt x="277095" y="192761"/>
                    </a:cubicBezTo>
                    <a:lnTo>
                      <a:pt x="277095" y="168666"/>
                    </a:lnTo>
                    <a:cubicBezTo>
                      <a:pt x="277095" y="155414"/>
                      <a:pt x="266252" y="144571"/>
                      <a:pt x="253000" y="144571"/>
                    </a:cubicBezTo>
                    <a:close/>
                    <a:moveTo>
                      <a:pt x="144571" y="96381"/>
                    </a:moveTo>
                    <a:lnTo>
                      <a:pt x="168666" y="96381"/>
                    </a:lnTo>
                    <a:lnTo>
                      <a:pt x="168666" y="120476"/>
                    </a:lnTo>
                    <a:lnTo>
                      <a:pt x="144571" y="120476"/>
                    </a:lnTo>
                    <a:lnTo>
                      <a:pt x="144571" y="96381"/>
                    </a:lnTo>
                    <a:close/>
                    <a:moveTo>
                      <a:pt x="60238" y="192761"/>
                    </a:moveTo>
                    <a:lnTo>
                      <a:pt x="60238" y="168666"/>
                    </a:lnTo>
                    <a:lnTo>
                      <a:pt x="84333" y="168666"/>
                    </a:lnTo>
                    <a:lnTo>
                      <a:pt x="84333" y="192761"/>
                    </a:lnTo>
                    <a:lnTo>
                      <a:pt x="60238" y="192761"/>
                    </a:lnTo>
                    <a:close/>
                    <a:moveTo>
                      <a:pt x="228904" y="192761"/>
                    </a:moveTo>
                    <a:lnTo>
                      <a:pt x="228904" y="168666"/>
                    </a:lnTo>
                    <a:lnTo>
                      <a:pt x="253000" y="168666"/>
                    </a:lnTo>
                    <a:lnTo>
                      <a:pt x="253000" y="192761"/>
                    </a:lnTo>
                    <a:lnTo>
                      <a:pt x="228904" y="192761"/>
                    </a:ln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5" name="图形 37"/>
            <p:cNvGrpSpPr/>
            <p:nvPr/>
          </p:nvGrpSpPr>
          <p:grpSpPr>
            <a:xfrm>
              <a:off x="6243" y="5558"/>
              <a:ext cx="567" cy="567"/>
              <a:chOff x="2912992" y="4162426"/>
              <a:chExt cx="311874" cy="311872"/>
            </a:xfrm>
          </p:grpSpPr>
          <p:sp>
            <p:nvSpPr>
              <p:cNvPr id="46" name="任意多边形: 形状 45"/>
              <p:cNvSpPr/>
              <p:nvPr>
                <p:custDataLst>
                  <p:tags r:id="rId16"/>
                </p:custDataLst>
              </p:nvPr>
            </p:nvSpPr>
            <p:spPr>
              <a:xfrm>
                <a:off x="2945161" y="4211521"/>
                <a:ext cx="189035" cy="189072"/>
              </a:xfrm>
              <a:custGeom>
                <a:avLst/>
                <a:gdLst>
                  <a:gd name="connsiteX0" fmla="*/ 51768 w 189035"/>
                  <a:gd name="connsiteY0" fmla="*/ 189072 h 189072"/>
                  <a:gd name="connsiteX1" fmla="*/ 44885 w 189035"/>
                  <a:gd name="connsiteY1" fmla="*/ 186210 h 189072"/>
                  <a:gd name="connsiteX2" fmla="*/ 2855 w 189035"/>
                  <a:gd name="connsiteY2" fmla="*/ 144180 h 189072"/>
                  <a:gd name="connsiteX3" fmla="*/ 2855 w 189035"/>
                  <a:gd name="connsiteY3" fmla="*/ 130383 h 189072"/>
                  <a:gd name="connsiteX4" fmla="*/ 124255 w 189035"/>
                  <a:gd name="connsiteY4" fmla="*/ 8985 h 189072"/>
                  <a:gd name="connsiteX5" fmla="*/ 145940 w 189035"/>
                  <a:gd name="connsiteY5" fmla="*/ 0 h 189072"/>
                  <a:gd name="connsiteX6" fmla="*/ 167625 w 189035"/>
                  <a:gd name="connsiteY6" fmla="*/ 8985 h 189072"/>
                  <a:gd name="connsiteX7" fmla="*/ 180081 w 189035"/>
                  <a:gd name="connsiteY7" fmla="*/ 21441 h 189072"/>
                  <a:gd name="connsiteX8" fmla="*/ 180081 w 189035"/>
                  <a:gd name="connsiteY8" fmla="*/ 64811 h 189072"/>
                  <a:gd name="connsiteX9" fmla="*/ 167016 w 189035"/>
                  <a:gd name="connsiteY9" fmla="*/ 77907 h 189072"/>
                  <a:gd name="connsiteX10" fmla="*/ 58652 w 189035"/>
                  <a:gd name="connsiteY10" fmla="*/ 186210 h 189072"/>
                  <a:gd name="connsiteX11" fmla="*/ 51768 w 189035"/>
                  <a:gd name="connsiteY11" fmla="*/ 189072 h 189072"/>
                  <a:gd name="connsiteX12" fmla="*/ 23535 w 189035"/>
                  <a:gd name="connsiteY12" fmla="*/ 137297 h 189072"/>
                  <a:gd name="connsiteX13" fmla="*/ 51768 w 189035"/>
                  <a:gd name="connsiteY13" fmla="*/ 165530 h 189072"/>
                  <a:gd name="connsiteX14" fmla="*/ 153249 w 189035"/>
                  <a:gd name="connsiteY14" fmla="*/ 64110 h 189072"/>
                  <a:gd name="connsiteX15" fmla="*/ 166315 w 189035"/>
                  <a:gd name="connsiteY15" fmla="*/ 51045 h 189072"/>
                  <a:gd name="connsiteX16" fmla="*/ 166315 w 189035"/>
                  <a:gd name="connsiteY16" fmla="*/ 35238 h 189072"/>
                  <a:gd name="connsiteX17" fmla="*/ 153858 w 189035"/>
                  <a:gd name="connsiteY17" fmla="*/ 22781 h 189072"/>
                  <a:gd name="connsiteX18" fmla="*/ 145940 w 189035"/>
                  <a:gd name="connsiteY18" fmla="*/ 19522 h 189072"/>
                  <a:gd name="connsiteX19" fmla="*/ 138021 w 189035"/>
                  <a:gd name="connsiteY19" fmla="*/ 22781 h 189072"/>
                  <a:gd name="connsiteX20" fmla="*/ 23535 w 189035"/>
                  <a:gd name="connsiteY20" fmla="*/ 137297 h 18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9035" h="189072">
                    <a:moveTo>
                      <a:pt x="51768" y="189072"/>
                    </a:moveTo>
                    <a:cubicBezTo>
                      <a:pt x="49180" y="189072"/>
                      <a:pt x="46713" y="188037"/>
                      <a:pt x="44885" y="186210"/>
                    </a:cubicBezTo>
                    <a:lnTo>
                      <a:pt x="2855" y="144180"/>
                    </a:lnTo>
                    <a:cubicBezTo>
                      <a:pt x="-952" y="140373"/>
                      <a:pt x="-952" y="134190"/>
                      <a:pt x="2855" y="130383"/>
                    </a:cubicBezTo>
                    <a:lnTo>
                      <a:pt x="124255" y="8985"/>
                    </a:lnTo>
                    <a:cubicBezTo>
                      <a:pt x="126965" y="6274"/>
                      <a:pt x="134458" y="0"/>
                      <a:pt x="145940" y="0"/>
                    </a:cubicBezTo>
                    <a:cubicBezTo>
                      <a:pt x="154132" y="0"/>
                      <a:pt x="161838" y="3198"/>
                      <a:pt x="167625" y="8985"/>
                    </a:cubicBezTo>
                    <a:lnTo>
                      <a:pt x="180081" y="21441"/>
                    </a:lnTo>
                    <a:cubicBezTo>
                      <a:pt x="192020" y="33380"/>
                      <a:pt x="192020" y="52842"/>
                      <a:pt x="180081" y="64811"/>
                    </a:cubicBezTo>
                    <a:lnTo>
                      <a:pt x="167016" y="77907"/>
                    </a:lnTo>
                    <a:cubicBezTo>
                      <a:pt x="131747" y="113145"/>
                      <a:pt x="95291" y="149571"/>
                      <a:pt x="58652" y="186210"/>
                    </a:cubicBezTo>
                    <a:cubicBezTo>
                      <a:pt x="56824" y="188037"/>
                      <a:pt x="54357" y="189072"/>
                      <a:pt x="51768" y="189072"/>
                    </a:cubicBezTo>
                    <a:close/>
                    <a:moveTo>
                      <a:pt x="23535" y="137297"/>
                    </a:moveTo>
                    <a:lnTo>
                      <a:pt x="51768" y="165530"/>
                    </a:lnTo>
                    <a:cubicBezTo>
                      <a:pt x="86093" y="131206"/>
                      <a:pt x="120204" y="97125"/>
                      <a:pt x="153249" y="64110"/>
                    </a:cubicBezTo>
                    <a:lnTo>
                      <a:pt x="166315" y="51045"/>
                    </a:lnTo>
                    <a:cubicBezTo>
                      <a:pt x="170670" y="46689"/>
                      <a:pt x="170670" y="39563"/>
                      <a:pt x="166315" y="35238"/>
                    </a:cubicBezTo>
                    <a:lnTo>
                      <a:pt x="153858" y="22781"/>
                    </a:lnTo>
                    <a:cubicBezTo>
                      <a:pt x="151757" y="20680"/>
                      <a:pt x="148955" y="19522"/>
                      <a:pt x="145940" y="19522"/>
                    </a:cubicBezTo>
                    <a:cubicBezTo>
                      <a:pt x="141523" y="19522"/>
                      <a:pt x="138569" y="22233"/>
                      <a:pt x="138021" y="22781"/>
                    </a:cubicBezTo>
                    <a:lnTo>
                      <a:pt x="23535" y="137297"/>
                    </a:ln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>
                <p:custDataLst>
                  <p:tags r:id="rId17"/>
                </p:custDataLst>
              </p:nvPr>
            </p:nvSpPr>
            <p:spPr>
              <a:xfrm>
                <a:off x="2932707" y="4232969"/>
                <a:ext cx="271112" cy="180080"/>
              </a:xfrm>
              <a:custGeom>
                <a:avLst/>
                <a:gdLst>
                  <a:gd name="connsiteX0" fmla="*/ 9736 w 271112"/>
                  <a:gd name="connsiteY0" fmla="*/ 180081 h 180080"/>
                  <a:gd name="connsiteX1" fmla="*/ 2852 w 271112"/>
                  <a:gd name="connsiteY1" fmla="*/ 177218 h 180080"/>
                  <a:gd name="connsiteX2" fmla="*/ 325 w 271112"/>
                  <a:gd name="connsiteY2" fmla="*/ 167807 h 180080"/>
                  <a:gd name="connsiteX3" fmla="*/ 14822 w 271112"/>
                  <a:gd name="connsiteY3" fmla="*/ 113747 h 180080"/>
                  <a:gd name="connsiteX4" fmla="*/ 21705 w 271112"/>
                  <a:gd name="connsiteY4" fmla="*/ 106864 h 180080"/>
                  <a:gd name="connsiteX5" fmla="*/ 31116 w 271112"/>
                  <a:gd name="connsiteY5" fmla="*/ 109392 h 180080"/>
                  <a:gd name="connsiteX6" fmla="*/ 70709 w 271112"/>
                  <a:gd name="connsiteY6" fmla="*/ 148954 h 180080"/>
                  <a:gd name="connsiteX7" fmla="*/ 73237 w 271112"/>
                  <a:gd name="connsiteY7" fmla="*/ 158365 h 180080"/>
                  <a:gd name="connsiteX8" fmla="*/ 66354 w 271112"/>
                  <a:gd name="connsiteY8" fmla="*/ 165248 h 180080"/>
                  <a:gd name="connsiteX9" fmla="*/ 12264 w 271112"/>
                  <a:gd name="connsiteY9" fmla="*/ 179746 h 180080"/>
                  <a:gd name="connsiteX10" fmla="*/ 9736 w 271112"/>
                  <a:gd name="connsiteY10" fmla="*/ 180081 h 180080"/>
                  <a:gd name="connsiteX11" fmla="*/ 29289 w 271112"/>
                  <a:gd name="connsiteY11" fmla="*/ 135097 h 180080"/>
                  <a:gd name="connsiteX12" fmla="*/ 23532 w 271112"/>
                  <a:gd name="connsiteY12" fmla="*/ 156538 h 180080"/>
                  <a:gd name="connsiteX13" fmla="*/ 45004 w 271112"/>
                  <a:gd name="connsiteY13" fmla="*/ 150782 h 180080"/>
                  <a:gd name="connsiteX14" fmla="*/ 29289 w 271112"/>
                  <a:gd name="connsiteY14" fmla="*/ 135097 h 180080"/>
                  <a:gd name="connsiteX15" fmla="*/ 165216 w 271112"/>
                  <a:gd name="connsiteY15" fmla="*/ 57129 h 180080"/>
                  <a:gd name="connsiteX16" fmla="*/ 158272 w 271112"/>
                  <a:gd name="connsiteY16" fmla="*/ 54205 h 180080"/>
                  <a:gd name="connsiteX17" fmla="*/ 121328 w 271112"/>
                  <a:gd name="connsiteY17" fmla="*/ 16591 h 180080"/>
                  <a:gd name="connsiteX18" fmla="*/ 121450 w 271112"/>
                  <a:gd name="connsiteY18" fmla="*/ 2795 h 180080"/>
                  <a:gd name="connsiteX19" fmla="*/ 135247 w 271112"/>
                  <a:gd name="connsiteY19" fmla="*/ 2917 h 180080"/>
                  <a:gd name="connsiteX20" fmla="*/ 172160 w 271112"/>
                  <a:gd name="connsiteY20" fmla="*/ 40561 h 180080"/>
                  <a:gd name="connsiteX21" fmla="*/ 172038 w 271112"/>
                  <a:gd name="connsiteY21" fmla="*/ 54357 h 180080"/>
                  <a:gd name="connsiteX22" fmla="*/ 165216 w 271112"/>
                  <a:gd name="connsiteY22" fmla="*/ 57129 h 180080"/>
                  <a:gd name="connsiteX23" fmla="*/ 261367 w 271112"/>
                  <a:gd name="connsiteY23" fmla="*/ 177157 h 180080"/>
                  <a:gd name="connsiteX24" fmla="*/ 102750 w 271112"/>
                  <a:gd name="connsiteY24" fmla="*/ 177157 h 180080"/>
                  <a:gd name="connsiteX25" fmla="*/ 93004 w 271112"/>
                  <a:gd name="connsiteY25" fmla="*/ 167411 h 180080"/>
                  <a:gd name="connsiteX26" fmla="*/ 102750 w 271112"/>
                  <a:gd name="connsiteY26" fmla="*/ 157665 h 180080"/>
                  <a:gd name="connsiteX27" fmla="*/ 261367 w 271112"/>
                  <a:gd name="connsiteY27" fmla="*/ 157665 h 180080"/>
                  <a:gd name="connsiteX28" fmla="*/ 271113 w 271112"/>
                  <a:gd name="connsiteY28" fmla="*/ 167411 h 180080"/>
                  <a:gd name="connsiteX29" fmla="*/ 261367 w 271112"/>
                  <a:gd name="connsiteY29" fmla="*/ 177157 h 18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1112" h="180080">
                    <a:moveTo>
                      <a:pt x="9736" y="180081"/>
                    </a:moveTo>
                    <a:cubicBezTo>
                      <a:pt x="7177" y="180081"/>
                      <a:pt x="4680" y="179076"/>
                      <a:pt x="2852" y="177218"/>
                    </a:cubicBezTo>
                    <a:cubicBezTo>
                      <a:pt x="386" y="174751"/>
                      <a:pt x="-559" y="171157"/>
                      <a:pt x="325" y="167807"/>
                    </a:cubicBezTo>
                    <a:lnTo>
                      <a:pt x="14822" y="113747"/>
                    </a:lnTo>
                    <a:cubicBezTo>
                      <a:pt x="15736" y="110397"/>
                      <a:pt x="18355" y="107747"/>
                      <a:pt x="21705" y="106864"/>
                    </a:cubicBezTo>
                    <a:cubicBezTo>
                      <a:pt x="25055" y="105950"/>
                      <a:pt x="28649" y="106925"/>
                      <a:pt x="31116" y="109392"/>
                    </a:cubicBezTo>
                    <a:lnTo>
                      <a:pt x="70709" y="148954"/>
                    </a:lnTo>
                    <a:cubicBezTo>
                      <a:pt x="73176" y="151421"/>
                      <a:pt x="74121" y="155015"/>
                      <a:pt x="73237" y="158365"/>
                    </a:cubicBezTo>
                    <a:cubicBezTo>
                      <a:pt x="72324" y="161715"/>
                      <a:pt x="69704" y="164365"/>
                      <a:pt x="66354" y="165248"/>
                    </a:cubicBezTo>
                    <a:lnTo>
                      <a:pt x="12264" y="179746"/>
                    </a:lnTo>
                    <a:cubicBezTo>
                      <a:pt x="11411" y="179959"/>
                      <a:pt x="10588" y="180081"/>
                      <a:pt x="9736" y="180081"/>
                    </a:cubicBezTo>
                    <a:close/>
                    <a:moveTo>
                      <a:pt x="29289" y="135097"/>
                    </a:moveTo>
                    <a:lnTo>
                      <a:pt x="23532" y="156538"/>
                    </a:lnTo>
                    <a:lnTo>
                      <a:pt x="45004" y="150782"/>
                    </a:lnTo>
                    <a:lnTo>
                      <a:pt x="29289" y="135097"/>
                    </a:lnTo>
                    <a:close/>
                    <a:moveTo>
                      <a:pt x="165216" y="57129"/>
                    </a:moveTo>
                    <a:cubicBezTo>
                      <a:pt x="162688" y="57129"/>
                      <a:pt x="160160" y="56154"/>
                      <a:pt x="158272" y="54205"/>
                    </a:cubicBezTo>
                    <a:lnTo>
                      <a:pt x="121328" y="16591"/>
                    </a:lnTo>
                    <a:cubicBezTo>
                      <a:pt x="117551" y="12754"/>
                      <a:pt x="117612" y="6571"/>
                      <a:pt x="121450" y="2795"/>
                    </a:cubicBezTo>
                    <a:cubicBezTo>
                      <a:pt x="125287" y="-982"/>
                      <a:pt x="131470" y="-921"/>
                      <a:pt x="135247" y="2917"/>
                    </a:cubicBezTo>
                    <a:lnTo>
                      <a:pt x="172160" y="40561"/>
                    </a:lnTo>
                    <a:cubicBezTo>
                      <a:pt x="175936" y="44398"/>
                      <a:pt x="175876" y="50581"/>
                      <a:pt x="172038" y="54357"/>
                    </a:cubicBezTo>
                    <a:cubicBezTo>
                      <a:pt x="170150" y="56185"/>
                      <a:pt x="167683" y="57129"/>
                      <a:pt x="165216" y="57129"/>
                    </a:cubicBezTo>
                    <a:close/>
                    <a:moveTo>
                      <a:pt x="261367" y="177157"/>
                    </a:moveTo>
                    <a:lnTo>
                      <a:pt x="102750" y="177157"/>
                    </a:lnTo>
                    <a:cubicBezTo>
                      <a:pt x="97359" y="177157"/>
                      <a:pt x="93004" y="172802"/>
                      <a:pt x="93004" y="167411"/>
                    </a:cubicBezTo>
                    <a:cubicBezTo>
                      <a:pt x="93004" y="162020"/>
                      <a:pt x="97359" y="157665"/>
                      <a:pt x="102750" y="157665"/>
                    </a:cubicBezTo>
                    <a:lnTo>
                      <a:pt x="261367" y="157665"/>
                    </a:lnTo>
                    <a:cubicBezTo>
                      <a:pt x="266758" y="157665"/>
                      <a:pt x="271113" y="162020"/>
                      <a:pt x="271113" y="167411"/>
                    </a:cubicBezTo>
                    <a:cubicBezTo>
                      <a:pt x="271113" y="172802"/>
                      <a:pt x="266758" y="177157"/>
                      <a:pt x="261367" y="1771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>
                <p:custDataLst>
                  <p:tags r:id="rId18"/>
                </p:custDataLst>
              </p:nvPr>
            </p:nvSpPr>
            <p:spPr>
              <a:xfrm>
                <a:off x="3085862" y="4349214"/>
                <a:ext cx="117957" cy="19492"/>
              </a:xfrm>
              <a:custGeom>
                <a:avLst/>
                <a:gdLst>
                  <a:gd name="connsiteX0" fmla="*/ 108212 w 117957"/>
                  <a:gd name="connsiteY0" fmla="*/ 19492 h 19492"/>
                  <a:gd name="connsiteX1" fmla="*/ 9746 w 117957"/>
                  <a:gd name="connsiteY1" fmla="*/ 19492 h 19492"/>
                  <a:gd name="connsiteX2" fmla="*/ 0 w 117957"/>
                  <a:gd name="connsiteY2" fmla="*/ 9746 h 19492"/>
                  <a:gd name="connsiteX3" fmla="*/ 9746 w 117957"/>
                  <a:gd name="connsiteY3" fmla="*/ 0 h 19492"/>
                  <a:gd name="connsiteX4" fmla="*/ 108212 w 117957"/>
                  <a:gd name="connsiteY4" fmla="*/ 0 h 19492"/>
                  <a:gd name="connsiteX5" fmla="*/ 117958 w 117957"/>
                  <a:gd name="connsiteY5" fmla="*/ 9746 h 19492"/>
                  <a:gd name="connsiteX6" fmla="*/ 108212 w 117957"/>
                  <a:gd name="connsiteY6" fmla="*/ 19492 h 1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57" h="19492">
                    <a:moveTo>
                      <a:pt x="108212" y="19492"/>
                    </a:moveTo>
                    <a:lnTo>
                      <a:pt x="9746" y="19492"/>
                    </a:lnTo>
                    <a:cubicBezTo>
                      <a:pt x="4355" y="19492"/>
                      <a:pt x="0" y="15137"/>
                      <a:pt x="0" y="9746"/>
                    </a:cubicBezTo>
                    <a:cubicBezTo>
                      <a:pt x="0" y="4355"/>
                      <a:pt x="4355" y="0"/>
                      <a:pt x="9746" y="0"/>
                    </a:cubicBezTo>
                    <a:lnTo>
                      <a:pt x="108212" y="0"/>
                    </a:lnTo>
                    <a:cubicBezTo>
                      <a:pt x="113603" y="0"/>
                      <a:pt x="117958" y="4355"/>
                      <a:pt x="117958" y="9746"/>
                    </a:cubicBezTo>
                    <a:cubicBezTo>
                      <a:pt x="117958" y="15137"/>
                      <a:pt x="113603" y="19492"/>
                      <a:pt x="108212" y="194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>
                <p:custDataLst>
                  <p:tags r:id="rId19"/>
                </p:custDataLst>
              </p:nvPr>
            </p:nvSpPr>
            <p:spPr>
              <a:xfrm>
                <a:off x="3124237" y="4308555"/>
                <a:ext cx="79278" cy="19492"/>
              </a:xfrm>
              <a:custGeom>
                <a:avLst/>
                <a:gdLst>
                  <a:gd name="connsiteX0" fmla="*/ 69532 w 79278"/>
                  <a:gd name="connsiteY0" fmla="*/ 19492 h 19492"/>
                  <a:gd name="connsiteX1" fmla="*/ 9746 w 79278"/>
                  <a:gd name="connsiteY1" fmla="*/ 19492 h 19492"/>
                  <a:gd name="connsiteX2" fmla="*/ 0 w 79278"/>
                  <a:gd name="connsiteY2" fmla="*/ 9746 h 19492"/>
                  <a:gd name="connsiteX3" fmla="*/ 9746 w 79278"/>
                  <a:gd name="connsiteY3" fmla="*/ 0 h 19492"/>
                  <a:gd name="connsiteX4" fmla="*/ 69532 w 79278"/>
                  <a:gd name="connsiteY4" fmla="*/ 0 h 19492"/>
                  <a:gd name="connsiteX5" fmla="*/ 79278 w 79278"/>
                  <a:gd name="connsiteY5" fmla="*/ 9746 h 19492"/>
                  <a:gd name="connsiteX6" fmla="*/ 69532 w 79278"/>
                  <a:gd name="connsiteY6" fmla="*/ 19492 h 1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78" h="19492">
                    <a:moveTo>
                      <a:pt x="69532" y="19492"/>
                    </a:moveTo>
                    <a:lnTo>
                      <a:pt x="9746" y="19492"/>
                    </a:lnTo>
                    <a:cubicBezTo>
                      <a:pt x="4355" y="19492"/>
                      <a:pt x="0" y="15137"/>
                      <a:pt x="0" y="9746"/>
                    </a:cubicBezTo>
                    <a:cubicBezTo>
                      <a:pt x="0" y="4355"/>
                      <a:pt x="4355" y="0"/>
                      <a:pt x="9746" y="0"/>
                    </a:cubicBezTo>
                    <a:lnTo>
                      <a:pt x="69532" y="0"/>
                    </a:lnTo>
                    <a:cubicBezTo>
                      <a:pt x="74923" y="0"/>
                      <a:pt x="79278" y="4355"/>
                      <a:pt x="79278" y="9746"/>
                    </a:cubicBezTo>
                    <a:cubicBezTo>
                      <a:pt x="79278" y="15137"/>
                      <a:pt x="74923" y="19492"/>
                      <a:pt x="69532" y="194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EFAC"/>
                  </a:gs>
                  <a:gs pos="84000">
                    <a:srgbClr val="E9BE61"/>
                  </a:gs>
                </a:gsLst>
                <a:lin ang="5400000" scaled="1"/>
              </a:gradFill>
              <a:ln w="60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1" name="椭圆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H="1" flipV="1">
              <a:off x="2672" y="8506"/>
              <a:ext cx="164" cy="166"/>
            </a:xfrm>
            <a:prstGeom prst="ellipse">
              <a:avLst/>
            </a:prstGeom>
            <a:gradFill>
              <a:gsLst>
                <a:gs pos="0">
                  <a:srgbClr val="C30F0F">
                    <a:lumMod val="90000"/>
                    <a:lumOff val="10000"/>
                  </a:srgbClr>
                </a:gs>
                <a:gs pos="45000">
                  <a:srgbClr val="C30F0F"/>
                </a:gs>
              </a:gsLst>
              <a:lin ang="5400000" scaled="1"/>
            </a:gradFill>
            <a:ln>
              <a:noFill/>
            </a:ln>
            <a:effectLst>
              <a:outerShdw blurRad="254000" dist="101600" dir="5400000" algn="ctr" rotWithShape="0">
                <a:srgbClr val="C30F0F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2000" dirty="0">
                <a:ln w="19050">
                  <a:noFill/>
                </a:ln>
                <a:gradFill>
                  <a:gsLst>
                    <a:gs pos="100000">
                      <a:srgbClr val="E9BE61"/>
                    </a:gs>
                    <a:gs pos="49000">
                      <a:srgbClr val="FEEFAC"/>
                    </a:gs>
                  </a:gsLst>
                  <a:lin ang="5400000" scaled="0"/>
                </a:gradFill>
                <a:latin typeface="思源宋体 CN Heavy" panose="02020900000000000000" pitchFamily="18" charset="-122"/>
                <a:ea typeface="思源宋体 CN Heavy" panose="02020900000000000000" pitchFamily="18" charset="-122"/>
              </a:endParaRPr>
            </a:p>
          </p:txBody>
        </p:sp>
        <p:sp>
          <p:nvSpPr>
            <p:cNvPr id="30" name="图形"/>
            <p:cNvSpPr txBox="1"/>
            <p:nvPr>
              <p:custDataLst>
                <p:tags r:id="rId7"/>
              </p:custDataLst>
            </p:nvPr>
          </p:nvSpPr>
          <p:spPr>
            <a:xfrm>
              <a:off x="9798" y="4153"/>
              <a:ext cx="5857" cy="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851BC"/>
                </a:buClr>
                <a:buNone/>
              </a:pP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汉仪正圆 55简" panose="00020600040101010101" charset="-122"/>
                  <a:ea typeface="汉仪正圆 55简" panose="00020600040101010101" charset="-122"/>
                  <a:cs typeface="汉仪正圆 55简" panose="00020600040101010101" charset="-122"/>
                  <a:sym typeface="+mn-ea"/>
                </a:rPr>
                <a:t>单击此处输入您的正文，文字是您思想的提炼</a:t>
              </a:r>
            </a:p>
          </p:txBody>
        </p:sp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8438" y="3256"/>
              <a:ext cx="1319" cy="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35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6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01</a:t>
              </a:r>
              <a:r>
                <a:rPr lang="en-US" altLang="zh-CN" sz="3500">
                  <a:gradFill>
                    <a:gsLst>
                      <a:gs pos="20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1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.</a:t>
              </a:r>
              <a:endParaRPr lang="en-US" altLang="zh-CN" sz="3000" dirty="0">
                <a:solidFill>
                  <a:srgbClr val="D6262C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endParaRPr>
            </a:p>
          </p:txBody>
        </p:sp>
        <p:sp>
          <p:nvSpPr>
            <p:cNvPr id="33" name="文本框"/>
            <p:cNvSpPr txBox="1"/>
            <p:nvPr>
              <p:custDataLst>
                <p:tags r:id="rId9"/>
              </p:custDataLst>
            </p:nvPr>
          </p:nvSpPr>
          <p:spPr>
            <a:xfrm>
              <a:off x="9798" y="3455"/>
              <a:ext cx="4726" cy="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defRPr/>
              </a:pPr>
              <a:r>
                <a:rPr lang="zh-CN" altLang="en-US" sz="2500" noProof="0" dirty="0">
                  <a:ln>
                    <a:noFill/>
                  </a:ln>
                  <a:gradFill>
                    <a:gsLst>
                      <a:gs pos="0">
                        <a:srgbClr val="FF4A22"/>
                      </a:gs>
                      <a:gs pos="89000">
                        <a:srgbClr val="CA1A22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汉仪正圆 55简" panose="00020600040101010101" charset="-122"/>
                  <a:sym typeface="+mn-ea"/>
                </a:rPr>
                <a:t>预设标题内容</a:t>
              </a:r>
              <a:endParaRPr lang="zh-CN" altLang="en-US" sz="3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endParaRPr>
            </a:p>
          </p:txBody>
        </p:sp>
        <p:sp>
          <p:nvSpPr>
            <p:cNvPr id="34" name="图形"/>
            <p:cNvSpPr txBox="1"/>
            <p:nvPr>
              <p:custDataLst>
                <p:tags r:id="rId10"/>
              </p:custDataLst>
            </p:nvPr>
          </p:nvSpPr>
          <p:spPr>
            <a:xfrm>
              <a:off x="8596" y="6312"/>
              <a:ext cx="5857" cy="1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rPr>
                <a:t>单击此处输入您的正文，文字是您思想的提炼</a:t>
              </a:r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7236" y="5366"/>
              <a:ext cx="1319" cy="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35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6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02</a:t>
              </a:r>
              <a:r>
                <a:rPr lang="en-US" altLang="zh-CN" sz="3500">
                  <a:gradFill>
                    <a:gsLst>
                      <a:gs pos="20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1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.</a:t>
              </a:r>
              <a:endParaRPr lang="en-US" altLang="zh-CN" sz="3000" dirty="0"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endParaRPr>
            </a:p>
          </p:txBody>
        </p:sp>
        <p:sp>
          <p:nvSpPr>
            <p:cNvPr id="20" name="文本框"/>
            <p:cNvSpPr txBox="1"/>
            <p:nvPr>
              <p:custDataLst>
                <p:tags r:id="rId12"/>
              </p:custDataLst>
            </p:nvPr>
          </p:nvSpPr>
          <p:spPr>
            <a:xfrm>
              <a:off x="8596" y="5565"/>
              <a:ext cx="4726" cy="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defRPr/>
              </a:pPr>
              <a:r>
                <a:rPr lang="zh-CN" altLang="en-US" sz="2500" noProof="0" dirty="0">
                  <a:ln>
                    <a:noFill/>
                  </a:ln>
                  <a:gradFill>
                    <a:gsLst>
                      <a:gs pos="0">
                        <a:srgbClr val="FF4A22"/>
                      </a:gs>
                      <a:gs pos="89000">
                        <a:srgbClr val="CA1A22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汉仪正圆 55简" panose="00020600040101010101" charset="-122"/>
                  <a:sym typeface="+mn-ea"/>
                </a:rPr>
                <a:t>预设标题内容</a:t>
              </a:r>
            </a:p>
          </p:txBody>
        </p:sp>
        <p:sp>
          <p:nvSpPr>
            <p:cNvPr id="21" name="图形"/>
            <p:cNvSpPr txBox="1"/>
            <p:nvPr>
              <p:custDataLst>
                <p:tags r:id="rId13"/>
              </p:custDataLst>
            </p:nvPr>
          </p:nvSpPr>
          <p:spPr>
            <a:xfrm>
              <a:off x="6771" y="8194"/>
              <a:ext cx="5857" cy="1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00">
                <a:lnSpc>
                  <a:spcPct val="150000"/>
                </a:lnSpc>
              </a:pPr>
              <a:r>
                <a:rPr lang="zh-CN" altLang="en-US" sz="1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rPr>
                <a:t>单击此处输入您的正文，文字是您思想的提炼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4"/>
              </p:custDataLst>
            </p:nvPr>
          </p:nvSpPr>
          <p:spPr>
            <a:xfrm>
              <a:off x="5411" y="7382"/>
              <a:ext cx="1319" cy="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zh-CN" sz="35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6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03</a:t>
              </a:r>
              <a:r>
                <a:rPr lang="en-US" altLang="zh-CN" sz="3500">
                  <a:gradFill>
                    <a:gsLst>
                      <a:gs pos="20000">
                        <a:schemeClr val="accent1">
                          <a:lumMod val="5000"/>
                          <a:lumOff val="95000"/>
                          <a:alpha val="29000"/>
                        </a:schemeClr>
                      </a:gs>
                      <a:gs pos="100000">
                        <a:srgbClr val="D4252C">
                          <a:alpha val="12000"/>
                        </a:srgbClr>
                      </a:gs>
                    </a:gsLst>
                    <a:lin ang="16200000" scaled="0"/>
                  </a:gradFill>
                  <a:latin typeface="汉仪雅酷黑简" panose="00020600040101010101" charset="-122"/>
                  <a:ea typeface="汉仪雅酷黑简" panose="00020600040101010101" charset="-122"/>
                  <a:cs typeface="汉仪正圆 55简" panose="00020600040101010101" charset="-122"/>
                  <a:sym typeface="+mn-lt"/>
                </a:rPr>
                <a:t>.</a:t>
              </a:r>
              <a:endParaRPr lang="en-US" altLang="zh-CN" sz="3000" dirty="0">
                <a:solidFill>
                  <a:srgbClr val="D6262C"/>
                </a:solidFill>
                <a:effectLst/>
                <a:uLnTx/>
                <a:uFillTx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endParaRPr>
            </a:p>
          </p:txBody>
        </p:sp>
        <p:sp>
          <p:nvSpPr>
            <p:cNvPr id="51" name="文本框"/>
            <p:cNvSpPr txBox="1"/>
            <p:nvPr>
              <p:custDataLst>
                <p:tags r:id="rId15"/>
              </p:custDataLst>
            </p:nvPr>
          </p:nvSpPr>
          <p:spPr>
            <a:xfrm>
              <a:off x="6771" y="7581"/>
              <a:ext cx="4726" cy="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lvl="0" algn="l" defTabSz="913765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defRPr/>
              </a:pPr>
              <a:r>
                <a:rPr lang="zh-CN" altLang="en-US" sz="2500" noProof="0" dirty="0">
                  <a:ln>
                    <a:noFill/>
                  </a:ln>
                  <a:gradFill>
                    <a:gsLst>
                      <a:gs pos="0">
                        <a:srgbClr val="FF4A22"/>
                      </a:gs>
                      <a:gs pos="89000">
                        <a:srgbClr val="CA1A22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汉仪雅酷黑 75W" panose="020B0804020202020204" charset="-122"/>
                  <a:ea typeface="汉仪雅酷黑 75W" panose="020B0804020202020204" charset="-122"/>
                  <a:cs typeface="汉仪正圆 55简" panose="00020600040101010101" charset="-122"/>
                  <a:sym typeface="+mn-ea"/>
                </a:rPr>
                <a:t>预设标题内容</a:t>
              </a:r>
              <a:endParaRPr lang="zh-CN" altLang="en-US" sz="3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f043d01bc05103f1baf252aad243d64c5cabecc4a35a-fK9DvB"/>
          <p:cNvPicPr>
            <a:picLocks noChangeAspect="1"/>
          </p:cNvPicPr>
          <p:nvPr/>
        </p:nvPicPr>
        <p:blipFill>
          <a:blip r:embed="rId31">
            <a:alphaModFix amt="3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>
            <a:off x="739006" y="831694"/>
            <a:ext cx="3563937" cy="2071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rgbClr val="C0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739006" y="1093304"/>
            <a:ext cx="1064971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logo-06"/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495935"/>
            <a:ext cx="2231390" cy="431165"/>
          </a:xfrm>
          <a:prstGeom prst="rect">
            <a:avLst/>
          </a:prstGeom>
        </p:spPr>
      </p:pic>
      <p:cxnSp>
        <p:nvCxnSpPr>
          <p:cNvPr id="35" name="直线连接符 34"/>
          <p:cNvCxnSpPr/>
          <p:nvPr>
            <p:custDataLst>
              <p:tags r:id="rId1"/>
            </p:custDataLst>
          </p:nvPr>
        </p:nvCxnSpPr>
        <p:spPr>
          <a:xfrm>
            <a:off x="738911" y="165280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02197" y="1683279"/>
            <a:ext cx="2330919" cy="3183479"/>
          </a:xfrm>
          <a:prstGeom prst="rect">
            <a:avLst/>
          </a:prstGeom>
          <a:blipFill rotWithShape="1">
            <a:blip r:embed="rId3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6" name="等腰三角形 19"/>
          <p:cNvSpPr/>
          <p:nvPr>
            <p:custDataLst>
              <p:tags r:id="rId3"/>
            </p:custDataLst>
          </p:nvPr>
        </p:nvSpPr>
        <p:spPr>
          <a:xfrm rot="5400000">
            <a:off x="1410357" y="1178987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964508" y="1786339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906732" y="4939389"/>
            <a:ext cx="2185107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25" name="椭圆 24"/>
          <p:cNvSpPr/>
          <p:nvPr>
            <p:custDataLst>
              <p:tags r:id="rId6"/>
            </p:custDataLst>
          </p:nvPr>
        </p:nvSpPr>
        <p:spPr>
          <a:xfrm>
            <a:off x="564364" y="497661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1" name="Freeform 19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625689" y="5074220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36" name="直线连接符 35"/>
          <p:cNvCxnSpPr/>
          <p:nvPr>
            <p:custDataLst>
              <p:tags r:id="rId8"/>
            </p:custDataLst>
          </p:nvPr>
        </p:nvCxnSpPr>
        <p:spPr>
          <a:xfrm>
            <a:off x="3440929" y="168951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矩形 36"/>
          <p:cNvSpPr/>
          <p:nvPr>
            <p:custDataLst>
              <p:tags r:id="rId9"/>
            </p:custDataLst>
          </p:nvPr>
        </p:nvSpPr>
        <p:spPr>
          <a:xfrm>
            <a:off x="3604215" y="1719990"/>
            <a:ext cx="2330919" cy="3183479"/>
          </a:xfrm>
          <a:prstGeom prst="rect">
            <a:avLst/>
          </a:prstGeom>
          <a:blipFill rotWithShape="1"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8" name="等腰三角形 19"/>
          <p:cNvSpPr/>
          <p:nvPr>
            <p:custDataLst>
              <p:tags r:id="rId10"/>
            </p:custDataLst>
          </p:nvPr>
        </p:nvSpPr>
        <p:spPr>
          <a:xfrm rot="5400000">
            <a:off x="4112375" y="1215698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9" name="矩形 38"/>
          <p:cNvSpPr/>
          <p:nvPr>
            <p:custDataLst>
              <p:tags r:id="rId11"/>
            </p:custDataLst>
          </p:nvPr>
        </p:nvSpPr>
        <p:spPr>
          <a:xfrm>
            <a:off x="3666527" y="18230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40" name="矩形 39"/>
          <p:cNvSpPr/>
          <p:nvPr>
            <p:custDataLst>
              <p:tags r:id="rId12"/>
            </p:custDataLst>
          </p:nvPr>
        </p:nvSpPr>
        <p:spPr>
          <a:xfrm>
            <a:off x="3608751" y="4976100"/>
            <a:ext cx="2194536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41" name="椭圆 40"/>
          <p:cNvSpPr/>
          <p:nvPr>
            <p:custDataLst>
              <p:tags r:id="rId13"/>
            </p:custDataLst>
          </p:nvPr>
        </p:nvSpPr>
        <p:spPr>
          <a:xfrm>
            <a:off x="3266383" y="501332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2" name="Freeform 19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327708" y="5110931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43" name="直线连接符 42"/>
          <p:cNvCxnSpPr/>
          <p:nvPr>
            <p:custDataLst>
              <p:tags r:id="rId15"/>
            </p:custDataLst>
          </p:nvPr>
        </p:nvCxnSpPr>
        <p:spPr>
          <a:xfrm>
            <a:off x="6220896" y="168951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矩形 43"/>
          <p:cNvSpPr/>
          <p:nvPr>
            <p:custDataLst>
              <p:tags r:id="rId16"/>
            </p:custDataLst>
          </p:nvPr>
        </p:nvSpPr>
        <p:spPr>
          <a:xfrm>
            <a:off x="6384182" y="1719990"/>
            <a:ext cx="2330919" cy="3183479"/>
          </a:xfrm>
          <a:prstGeom prst="rect">
            <a:avLst/>
          </a:prstGeom>
          <a:blipFill rotWithShape="1"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5" name="等腰三角形 19"/>
          <p:cNvSpPr/>
          <p:nvPr>
            <p:custDataLst>
              <p:tags r:id="rId17"/>
            </p:custDataLst>
          </p:nvPr>
        </p:nvSpPr>
        <p:spPr>
          <a:xfrm rot="5400000">
            <a:off x="6892342" y="1215698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6" name="矩形 45"/>
          <p:cNvSpPr/>
          <p:nvPr>
            <p:custDataLst>
              <p:tags r:id="rId18"/>
            </p:custDataLst>
          </p:nvPr>
        </p:nvSpPr>
        <p:spPr>
          <a:xfrm>
            <a:off x="6446493" y="18230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47" name="矩形 46"/>
          <p:cNvSpPr/>
          <p:nvPr>
            <p:custDataLst>
              <p:tags r:id="rId19"/>
            </p:custDataLst>
          </p:nvPr>
        </p:nvSpPr>
        <p:spPr>
          <a:xfrm>
            <a:off x="6388717" y="4976100"/>
            <a:ext cx="2186664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48" name="椭圆 47"/>
          <p:cNvSpPr/>
          <p:nvPr>
            <p:custDataLst>
              <p:tags r:id="rId20"/>
            </p:custDataLst>
          </p:nvPr>
        </p:nvSpPr>
        <p:spPr>
          <a:xfrm>
            <a:off x="6046349" y="501332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49" name="Freeform 19"/>
          <p:cNvSpPr>
            <a:spLocks noChangeAspect="1" noChangeArrowheads="1"/>
          </p:cNvSpPr>
          <p:nvPr>
            <p:custDataLst>
              <p:tags r:id="rId21"/>
            </p:custDataLst>
          </p:nvPr>
        </p:nvSpPr>
        <p:spPr bwMode="auto">
          <a:xfrm>
            <a:off x="6107675" y="5110931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cxnSp>
        <p:nvCxnSpPr>
          <p:cNvPr id="50" name="直线连接符 49"/>
          <p:cNvCxnSpPr/>
          <p:nvPr>
            <p:custDataLst>
              <p:tags r:id="rId22"/>
            </p:custDataLst>
          </p:nvPr>
        </p:nvCxnSpPr>
        <p:spPr>
          <a:xfrm>
            <a:off x="8992991" y="1689510"/>
            <a:ext cx="0" cy="3963201"/>
          </a:xfrm>
          <a:prstGeom prst="lin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矩形 50"/>
          <p:cNvSpPr/>
          <p:nvPr>
            <p:custDataLst>
              <p:tags r:id="rId23"/>
            </p:custDataLst>
          </p:nvPr>
        </p:nvSpPr>
        <p:spPr>
          <a:xfrm>
            <a:off x="9156277" y="1719990"/>
            <a:ext cx="2330919" cy="3183479"/>
          </a:xfrm>
          <a:prstGeom prst="rect">
            <a:avLst/>
          </a:prstGeom>
          <a:blipFill rotWithShape="1">
            <a:blip r:embed="rId3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kumimoji="1"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2" name="等腰三角形 19"/>
          <p:cNvSpPr/>
          <p:nvPr>
            <p:custDataLst>
              <p:tags r:id="rId24"/>
            </p:custDataLst>
          </p:nvPr>
        </p:nvSpPr>
        <p:spPr>
          <a:xfrm rot="5400000">
            <a:off x="9664437" y="1215698"/>
            <a:ext cx="1057452" cy="2066036"/>
          </a:xfrm>
          <a:prstGeom prst="triangle">
            <a:avLst>
              <a:gd name="adj" fmla="val 0"/>
            </a:avLst>
          </a:prstGeom>
          <a:solidFill>
            <a:srgbClr val="FF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4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3" name="矩形 52"/>
          <p:cNvSpPr/>
          <p:nvPr>
            <p:custDataLst>
              <p:tags r:id="rId25"/>
            </p:custDataLst>
          </p:nvPr>
        </p:nvSpPr>
        <p:spPr>
          <a:xfrm>
            <a:off x="9218588" y="18230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00"/>
            <a:r>
              <a:rPr lang="zh-CN" altLang="en-US" sz="1600" b="1" dirty="0">
                <a:solidFill>
                  <a:prstClr val="white"/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添加文字</a:t>
            </a:r>
          </a:p>
        </p:txBody>
      </p:sp>
      <p:sp>
        <p:nvSpPr>
          <p:cNvPr id="54" name="矩形 53"/>
          <p:cNvSpPr/>
          <p:nvPr>
            <p:custDataLst>
              <p:tags r:id="rId26"/>
            </p:custDataLst>
          </p:nvPr>
        </p:nvSpPr>
        <p:spPr>
          <a:xfrm>
            <a:off x="9160812" y="4976100"/>
            <a:ext cx="2186664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单击此处输入您的正文，文字是您思想的提炼</a:t>
            </a:r>
          </a:p>
        </p:txBody>
      </p:sp>
      <p:sp>
        <p:nvSpPr>
          <p:cNvPr id="55" name="椭圆 54"/>
          <p:cNvSpPr/>
          <p:nvPr>
            <p:custDataLst>
              <p:tags r:id="rId27"/>
            </p:custDataLst>
          </p:nvPr>
        </p:nvSpPr>
        <p:spPr>
          <a:xfrm>
            <a:off x="8818444" y="5013321"/>
            <a:ext cx="339219" cy="339219"/>
          </a:xfrm>
          <a:prstGeom prst="ellipse">
            <a:avLst/>
          </a:prstGeom>
          <a:gradFill>
            <a:gsLst>
              <a:gs pos="0">
                <a:srgbClr val="E9392C"/>
              </a:gs>
              <a:gs pos="99000">
                <a:srgbClr val="9F00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CN" altLang="en-US" sz="213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56" name="Freeform 19"/>
          <p:cNvSpPr>
            <a:spLocks noChangeAspect="1" noChangeArrowheads="1"/>
          </p:cNvSpPr>
          <p:nvPr>
            <p:custDataLst>
              <p:tags r:id="rId28"/>
            </p:custDataLst>
          </p:nvPr>
        </p:nvSpPr>
        <p:spPr bwMode="auto">
          <a:xfrm>
            <a:off x="8879769" y="5110931"/>
            <a:ext cx="216568" cy="144000"/>
          </a:xfrm>
          <a:custGeom>
            <a:avLst/>
            <a:gdLst>
              <a:gd name="T0" fmla="*/ 14246 w 2610"/>
              <a:gd name="T1" fmla="*/ 88691 h 1742"/>
              <a:gd name="T2" fmla="*/ 28607 w 2610"/>
              <a:gd name="T3" fmla="*/ 102932 h 1742"/>
              <a:gd name="T4" fmla="*/ 14246 w 2610"/>
              <a:gd name="T5" fmla="*/ 117174 h 1742"/>
              <a:gd name="T6" fmla="*/ 0 w 2610"/>
              <a:gd name="T7" fmla="*/ 102932 h 1742"/>
              <a:gd name="T8" fmla="*/ 14246 w 2610"/>
              <a:gd name="T9" fmla="*/ 88691 h 1742"/>
              <a:gd name="T10" fmla="*/ 70766 w 2610"/>
              <a:gd name="T11" fmla="*/ 88691 h 1742"/>
              <a:gd name="T12" fmla="*/ 85012 w 2610"/>
              <a:gd name="T13" fmla="*/ 102932 h 1742"/>
              <a:gd name="T14" fmla="*/ 70766 w 2610"/>
              <a:gd name="T15" fmla="*/ 117174 h 1742"/>
              <a:gd name="T16" fmla="*/ 56404 w 2610"/>
              <a:gd name="T17" fmla="*/ 102932 h 1742"/>
              <a:gd name="T18" fmla="*/ 70766 w 2610"/>
              <a:gd name="T19" fmla="*/ 88691 h 1742"/>
              <a:gd name="T20" fmla="*/ 127286 w 2610"/>
              <a:gd name="T21" fmla="*/ 88691 h 1742"/>
              <a:gd name="T22" fmla="*/ 141531 w 2610"/>
              <a:gd name="T23" fmla="*/ 102932 h 1742"/>
              <a:gd name="T24" fmla="*/ 127286 w 2610"/>
              <a:gd name="T25" fmla="*/ 117174 h 1742"/>
              <a:gd name="T26" fmla="*/ 112924 w 2610"/>
              <a:gd name="T27" fmla="*/ 102932 h 1742"/>
              <a:gd name="T28" fmla="*/ 127286 w 2610"/>
              <a:gd name="T29" fmla="*/ 88691 h 1742"/>
              <a:gd name="T30" fmla="*/ 183574 w 2610"/>
              <a:gd name="T31" fmla="*/ 88691 h 1742"/>
              <a:gd name="T32" fmla="*/ 197936 w 2610"/>
              <a:gd name="T33" fmla="*/ 102932 h 1742"/>
              <a:gd name="T34" fmla="*/ 183574 w 2610"/>
              <a:gd name="T35" fmla="*/ 117174 h 1742"/>
              <a:gd name="T36" fmla="*/ 169328 w 2610"/>
              <a:gd name="T37" fmla="*/ 102932 h 1742"/>
              <a:gd name="T38" fmla="*/ 183574 w 2610"/>
              <a:gd name="T39" fmla="*/ 88691 h 1742"/>
              <a:gd name="T40" fmla="*/ 299509 w 2610"/>
              <a:gd name="T41" fmla="*/ 93206 h 1742"/>
              <a:gd name="T42" fmla="*/ 210444 w 2610"/>
              <a:gd name="T43" fmla="*/ 4168 h 1742"/>
              <a:gd name="T44" fmla="*/ 192955 w 2610"/>
              <a:gd name="T45" fmla="*/ 6831 h 1742"/>
              <a:gd name="T46" fmla="*/ 190292 w 2610"/>
              <a:gd name="T47" fmla="*/ 24315 h 1742"/>
              <a:gd name="T48" fmla="*/ 266732 w 2610"/>
              <a:gd name="T49" fmla="*/ 100848 h 1742"/>
              <a:gd name="T50" fmla="*/ 190292 w 2610"/>
              <a:gd name="T51" fmla="*/ 177266 h 1742"/>
              <a:gd name="T52" fmla="*/ 192955 w 2610"/>
              <a:gd name="T53" fmla="*/ 194749 h 1742"/>
              <a:gd name="T54" fmla="*/ 210444 w 2610"/>
              <a:gd name="T55" fmla="*/ 197412 h 1742"/>
              <a:gd name="T56" fmla="*/ 299625 w 2610"/>
              <a:gd name="T57" fmla="*/ 108374 h 1742"/>
              <a:gd name="T58" fmla="*/ 301942 w 2610"/>
              <a:gd name="T59" fmla="*/ 100848 h 1742"/>
              <a:gd name="T60" fmla="*/ 299509 w 2610"/>
              <a:gd name="T61" fmla="*/ 93206 h 174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610" h="1742">
                <a:moveTo>
                  <a:pt x="123" y="766"/>
                </a:moveTo>
                <a:cubicBezTo>
                  <a:pt x="191" y="766"/>
                  <a:pt x="247" y="821"/>
                  <a:pt x="247" y="889"/>
                </a:cubicBezTo>
                <a:cubicBezTo>
                  <a:pt x="247" y="957"/>
                  <a:pt x="191" y="1012"/>
                  <a:pt x="123" y="1012"/>
                </a:cubicBezTo>
                <a:cubicBezTo>
                  <a:pt x="55" y="1012"/>
                  <a:pt x="0" y="957"/>
                  <a:pt x="0" y="889"/>
                </a:cubicBezTo>
                <a:cubicBezTo>
                  <a:pt x="0" y="821"/>
                  <a:pt x="55" y="766"/>
                  <a:pt x="123" y="766"/>
                </a:cubicBezTo>
                <a:close/>
                <a:moveTo>
                  <a:pt x="611" y="766"/>
                </a:moveTo>
                <a:cubicBezTo>
                  <a:pt x="679" y="766"/>
                  <a:pt x="734" y="821"/>
                  <a:pt x="734" y="889"/>
                </a:cubicBezTo>
                <a:cubicBezTo>
                  <a:pt x="734" y="957"/>
                  <a:pt x="679" y="1012"/>
                  <a:pt x="611" y="1012"/>
                </a:cubicBezTo>
                <a:cubicBezTo>
                  <a:pt x="543" y="1012"/>
                  <a:pt x="487" y="957"/>
                  <a:pt x="487" y="889"/>
                </a:cubicBezTo>
                <a:cubicBezTo>
                  <a:pt x="487" y="821"/>
                  <a:pt x="543" y="766"/>
                  <a:pt x="611" y="766"/>
                </a:cubicBezTo>
                <a:close/>
                <a:moveTo>
                  <a:pt x="1099" y="766"/>
                </a:moveTo>
                <a:cubicBezTo>
                  <a:pt x="1167" y="766"/>
                  <a:pt x="1222" y="821"/>
                  <a:pt x="1222" y="889"/>
                </a:cubicBezTo>
                <a:cubicBezTo>
                  <a:pt x="1222" y="957"/>
                  <a:pt x="1167" y="1012"/>
                  <a:pt x="1099" y="1012"/>
                </a:cubicBezTo>
                <a:cubicBezTo>
                  <a:pt x="1030" y="1012"/>
                  <a:pt x="975" y="957"/>
                  <a:pt x="975" y="889"/>
                </a:cubicBezTo>
                <a:cubicBezTo>
                  <a:pt x="975" y="821"/>
                  <a:pt x="1030" y="766"/>
                  <a:pt x="1099" y="766"/>
                </a:cubicBezTo>
                <a:close/>
                <a:moveTo>
                  <a:pt x="1585" y="766"/>
                </a:moveTo>
                <a:cubicBezTo>
                  <a:pt x="1654" y="766"/>
                  <a:pt x="1709" y="821"/>
                  <a:pt x="1709" y="889"/>
                </a:cubicBezTo>
                <a:cubicBezTo>
                  <a:pt x="1709" y="957"/>
                  <a:pt x="1654" y="1012"/>
                  <a:pt x="1585" y="1012"/>
                </a:cubicBezTo>
                <a:cubicBezTo>
                  <a:pt x="1517" y="1012"/>
                  <a:pt x="1462" y="957"/>
                  <a:pt x="1462" y="889"/>
                </a:cubicBezTo>
                <a:cubicBezTo>
                  <a:pt x="1462" y="821"/>
                  <a:pt x="1517" y="766"/>
                  <a:pt x="1585" y="766"/>
                </a:cubicBezTo>
                <a:close/>
                <a:moveTo>
                  <a:pt x="2586" y="805"/>
                </a:moveTo>
                <a:lnTo>
                  <a:pt x="1817" y="36"/>
                </a:lnTo>
                <a:cubicBezTo>
                  <a:pt x="1782" y="0"/>
                  <a:pt x="1715" y="11"/>
                  <a:pt x="1666" y="59"/>
                </a:cubicBezTo>
                <a:cubicBezTo>
                  <a:pt x="1618" y="107"/>
                  <a:pt x="1608" y="175"/>
                  <a:pt x="1643" y="210"/>
                </a:cubicBezTo>
                <a:lnTo>
                  <a:pt x="2303" y="871"/>
                </a:lnTo>
                <a:lnTo>
                  <a:pt x="1643" y="1531"/>
                </a:lnTo>
                <a:cubicBezTo>
                  <a:pt x="1608" y="1566"/>
                  <a:pt x="1618" y="1634"/>
                  <a:pt x="1666" y="1682"/>
                </a:cubicBezTo>
                <a:cubicBezTo>
                  <a:pt x="1715" y="1730"/>
                  <a:pt x="1782" y="1741"/>
                  <a:pt x="1817" y="1705"/>
                </a:cubicBezTo>
                <a:lnTo>
                  <a:pt x="2587" y="936"/>
                </a:lnTo>
                <a:cubicBezTo>
                  <a:pt x="2603" y="920"/>
                  <a:pt x="2609" y="896"/>
                  <a:pt x="2607" y="871"/>
                </a:cubicBezTo>
                <a:cubicBezTo>
                  <a:pt x="2609" y="845"/>
                  <a:pt x="2603" y="821"/>
                  <a:pt x="2586" y="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609600"/>
            <a:endParaRPr lang="zh-CN" altLang="en-US" sz="2175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线连接符 4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536575" y="1619250"/>
            <a:ext cx="2732405" cy="4702810"/>
          </a:xfrm>
          <a:prstGeom prst="rect">
            <a:avLst/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11" name="图形"/>
          <p:cNvSpPr txBox="1"/>
          <p:nvPr>
            <p:custDataLst>
              <p:tags r:id="rId2"/>
            </p:custDataLst>
          </p:nvPr>
        </p:nvSpPr>
        <p:spPr>
          <a:xfrm>
            <a:off x="834390" y="4610100"/>
            <a:ext cx="2160905" cy="12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862330" y="3497580"/>
            <a:ext cx="837565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01</a:t>
            </a:r>
            <a:r>
              <a:rPr lang="en-US" altLang="zh-CN" sz="3500">
                <a:gradFill>
                  <a:gsLst>
                    <a:gs pos="20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1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.</a:t>
            </a:r>
            <a:endParaRPr lang="en-US" altLang="zh-CN" sz="2400" dirty="0"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lt"/>
            </a:endParaRPr>
          </a:p>
        </p:txBody>
      </p:sp>
      <p:pic>
        <p:nvPicPr>
          <p:cNvPr id="13" name="图片 12" descr="D:/冯益/2024/江理工/ppt模版/资料/学校风景/7182D6A6-B575-4F23-A5AB-17C4EC11EC57.JPG7182D6A6-B575-4F23-A5AB-17C4EC11EC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28650" y="1713230"/>
            <a:ext cx="2533015" cy="1688465"/>
          </a:xfrm>
          <a:prstGeom prst="rect">
            <a:avLst/>
          </a:prstGeom>
        </p:spPr>
      </p:pic>
      <p:sp>
        <p:nvSpPr>
          <p:cNvPr id="19" name="文本框"/>
          <p:cNvSpPr txBox="1"/>
          <p:nvPr>
            <p:custDataLst>
              <p:tags r:id="rId5"/>
            </p:custDataLst>
          </p:nvPr>
        </p:nvSpPr>
        <p:spPr>
          <a:xfrm>
            <a:off x="862330" y="4055428"/>
            <a:ext cx="23533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预设标题内容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3369945" y="1619250"/>
            <a:ext cx="2732405" cy="4702810"/>
          </a:xfrm>
          <a:prstGeom prst="rect">
            <a:avLst/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24" name="图形"/>
          <p:cNvSpPr txBox="1"/>
          <p:nvPr>
            <p:custDataLst>
              <p:tags r:id="rId7"/>
            </p:custDataLst>
          </p:nvPr>
        </p:nvSpPr>
        <p:spPr>
          <a:xfrm>
            <a:off x="3668395" y="4610100"/>
            <a:ext cx="2160905" cy="12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</p:txBody>
      </p:sp>
      <p:sp>
        <p:nvSpPr>
          <p:cNvPr id="35" name="文本框 34"/>
          <p:cNvSpPr txBox="1"/>
          <p:nvPr>
            <p:custDataLst>
              <p:tags r:id="rId8"/>
            </p:custDataLst>
          </p:nvPr>
        </p:nvSpPr>
        <p:spPr>
          <a:xfrm>
            <a:off x="3683635" y="3497580"/>
            <a:ext cx="837565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02</a:t>
            </a:r>
            <a:r>
              <a:rPr lang="en-US" altLang="zh-CN" sz="3500">
                <a:gradFill>
                  <a:gsLst>
                    <a:gs pos="20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1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.</a:t>
            </a:r>
            <a:endParaRPr lang="en-US" altLang="zh-CN" sz="2400" dirty="0"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lt"/>
            </a:endParaRPr>
          </a:p>
        </p:txBody>
      </p:sp>
      <p:pic>
        <p:nvPicPr>
          <p:cNvPr id="36" name="图片 35" descr="D:/冯益/2024/江理工/ppt模版/资料/32edd9bf-e9eb-4e6c-ab83-24d64b5e7427.jpg32edd9bf-e9eb-4e6c-ab83-24d64b5e74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486150" y="1713230"/>
            <a:ext cx="2532380" cy="1688465"/>
          </a:xfrm>
          <a:prstGeom prst="rect">
            <a:avLst/>
          </a:prstGeom>
        </p:spPr>
      </p:pic>
      <p:sp>
        <p:nvSpPr>
          <p:cNvPr id="37" name="文本框"/>
          <p:cNvSpPr txBox="1"/>
          <p:nvPr>
            <p:custDataLst>
              <p:tags r:id="rId10"/>
            </p:custDataLst>
          </p:nvPr>
        </p:nvSpPr>
        <p:spPr>
          <a:xfrm>
            <a:off x="3683635" y="4055428"/>
            <a:ext cx="23533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预设标题内容</a:t>
            </a:r>
          </a:p>
        </p:txBody>
      </p:sp>
      <p:sp>
        <p:nvSpPr>
          <p:cNvPr id="38" name="矩形 37"/>
          <p:cNvSpPr/>
          <p:nvPr>
            <p:custDataLst>
              <p:tags r:id="rId11"/>
            </p:custDataLst>
          </p:nvPr>
        </p:nvSpPr>
        <p:spPr>
          <a:xfrm>
            <a:off x="6203315" y="1619250"/>
            <a:ext cx="2732405" cy="4702810"/>
          </a:xfrm>
          <a:prstGeom prst="rect">
            <a:avLst/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39" name="图形"/>
          <p:cNvSpPr txBox="1"/>
          <p:nvPr>
            <p:custDataLst>
              <p:tags r:id="rId12"/>
            </p:custDataLst>
          </p:nvPr>
        </p:nvSpPr>
        <p:spPr>
          <a:xfrm>
            <a:off x="6533515" y="4610100"/>
            <a:ext cx="2160905" cy="12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>
              <a:lnSpc>
                <a:spcPct val="150000"/>
              </a:lnSpc>
            </a:pPr>
            <a:r>
              <a: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</a:t>
            </a:r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6561455" y="3497580"/>
            <a:ext cx="837565" cy="79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03</a:t>
            </a:r>
            <a:r>
              <a:rPr lang="en-US" altLang="zh-CN" sz="3500">
                <a:gradFill>
                  <a:gsLst>
                    <a:gs pos="20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1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lt"/>
              </a:rPr>
              <a:t>.</a:t>
            </a:r>
            <a:endParaRPr lang="en-US" altLang="zh-CN" sz="2400" dirty="0">
              <a:solidFill>
                <a:srgbClr val="D6262C"/>
              </a:solidFill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lt"/>
            </a:endParaRPr>
          </a:p>
        </p:txBody>
      </p:sp>
      <p:pic>
        <p:nvPicPr>
          <p:cNvPr id="41" name="图片 40" descr="D:/冯益/2024/江理工/ppt模版/资料/d7b1a5d2-d622-4f48-adb6-eab285c79be9.jpgd7b1a5d2-d622-4f48-adb6-eab285c79be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314440" y="1713230"/>
            <a:ext cx="2531110" cy="1687830"/>
          </a:xfrm>
          <a:prstGeom prst="rect">
            <a:avLst/>
          </a:prstGeom>
        </p:spPr>
      </p:pic>
      <p:sp>
        <p:nvSpPr>
          <p:cNvPr id="42" name="文本框"/>
          <p:cNvSpPr txBox="1"/>
          <p:nvPr>
            <p:custDataLst>
              <p:tags r:id="rId15"/>
            </p:custDataLst>
          </p:nvPr>
        </p:nvSpPr>
        <p:spPr>
          <a:xfrm>
            <a:off x="6561455" y="4055428"/>
            <a:ext cx="23533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预设标题内容</a:t>
            </a:r>
          </a:p>
        </p:txBody>
      </p:sp>
      <p:pic>
        <p:nvPicPr>
          <p:cNvPr id="43" name="图片 42" descr="D:/冯益/2024/江理工/ppt模版/资料/学校风景/IMG_0060.JPGIMG_0060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6685" y="1619250"/>
            <a:ext cx="2788920" cy="47028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D:/冯益/2024/江理工/ppt模版/资料/学校风景/IMG_6955.JPGIMG_695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085" y="0"/>
            <a:ext cx="1125791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270" y="0"/>
            <a:ext cx="11836400" cy="6867525"/>
          </a:xfrm>
          <a:prstGeom prst="rect">
            <a:avLst/>
          </a:prstGeom>
          <a:gradFill>
            <a:gsLst>
              <a:gs pos="100000">
                <a:srgbClr val="EB071F">
                  <a:alpha val="0"/>
                </a:srgbClr>
              </a:gs>
              <a:gs pos="41000">
                <a:srgbClr val="B60019">
                  <a:alpha val="46000"/>
                </a:srgbClr>
              </a:gs>
              <a:gs pos="11000">
                <a:srgbClr val="B60019"/>
              </a:gs>
            </a:gsLst>
            <a:lin ang="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zh-CN" altLang="en-US">
              <a:effectLst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-11430"/>
            <a:ext cx="12191365" cy="775970"/>
          </a:xfrm>
          <a:prstGeom prst="rect">
            <a:avLst/>
          </a:prstGeom>
          <a:gradFill>
            <a:gsLst>
              <a:gs pos="100000">
                <a:srgbClr val="DE8082">
                  <a:alpha val="0"/>
                </a:srgbClr>
              </a:gs>
              <a:gs pos="0">
                <a:srgbClr val="D6565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pic>
        <p:nvPicPr>
          <p:cNvPr id="5" name="图片 4" descr="logo-04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159385"/>
            <a:ext cx="2245360" cy="434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7" name="文本框 36"/>
          <p:cNvSpPr txBox="1"/>
          <p:nvPr/>
        </p:nvSpPr>
        <p:spPr>
          <a:xfrm>
            <a:off x="513080" y="3368993"/>
            <a:ext cx="6483985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谢谢观看！</a:t>
            </a:r>
            <a:endParaRPr lang="en-US" altLang="zh-CN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560705" y="4834890"/>
            <a:ext cx="3617595" cy="0"/>
          </a:xfrm>
          <a:prstGeom prst="line">
            <a:avLst/>
          </a:prstGeom>
          <a:ln w="1270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60705" y="5205731"/>
            <a:ext cx="333438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日期：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山河"/>
          <p:cNvPicPr>
            <a:picLocks noChangeAspect="1"/>
          </p:cNvPicPr>
          <p:nvPr/>
        </p:nvPicPr>
        <p:blipFill>
          <a:blip r:embed="rId3" cstate="hqprint"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7970" y="4085590"/>
            <a:ext cx="11931650" cy="2686050"/>
          </a:xfrm>
          <a:prstGeom prst="rect">
            <a:avLst/>
          </a:prstGeom>
        </p:spPr>
      </p:pic>
      <p:sp>
        <p:nvSpPr>
          <p:cNvPr id="18" name="平行四边形 17"/>
          <p:cNvSpPr/>
          <p:nvPr/>
        </p:nvSpPr>
        <p:spPr>
          <a:xfrm>
            <a:off x="7570470" y="1504315"/>
            <a:ext cx="2628900" cy="190500"/>
          </a:xfrm>
          <a:prstGeom prst="parallelogram">
            <a:avLst>
              <a:gd name="adj" fmla="val 72468"/>
            </a:avLst>
          </a:prstGeom>
          <a:gradFill>
            <a:gsLst>
              <a:gs pos="0">
                <a:srgbClr val="FFD095"/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5简" panose="0002060004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8255" y="1694815"/>
            <a:ext cx="122085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8000" b="1" dirty="0">
                <a:gradFill>
                  <a:gsLst>
                    <a:gs pos="0">
                      <a:srgbClr val="CB8F67"/>
                    </a:gs>
                    <a:gs pos="51000">
                      <a:srgbClr val="804F2C"/>
                    </a:gs>
                    <a:gs pos="100000">
                      <a:srgbClr val="5B2E1D"/>
                    </a:gs>
                  </a:gsLst>
                  <a:lin ang="5400000" scaled="0"/>
                </a:gradFill>
                <a:latin typeface="+mj-ea"/>
                <a:ea typeface="+mj-ea"/>
                <a:cs typeface="思源黑体 CN Heavy" panose="020B0A00000000000000" charset="-122"/>
              </a:rPr>
              <a:t>江苏理工学院</a:t>
            </a:r>
            <a:r>
              <a:rPr lang="en-US" altLang="zh-CN" sz="8000" b="1" dirty="0">
                <a:gradFill>
                  <a:gsLst>
                    <a:gs pos="0">
                      <a:srgbClr val="CB8F67"/>
                    </a:gs>
                    <a:gs pos="51000">
                      <a:srgbClr val="804F2C"/>
                    </a:gs>
                    <a:gs pos="100000">
                      <a:srgbClr val="5B2E1D"/>
                    </a:gs>
                  </a:gsLst>
                  <a:lin ang="5400000" scaled="0"/>
                </a:gradFill>
                <a:latin typeface="+mj-ea"/>
                <a:ea typeface="+mj-ea"/>
                <a:cs typeface="思源黑体 CN Heavy" panose="020B0A00000000000000" charset="-122"/>
              </a:rPr>
              <a:t>PPT</a:t>
            </a:r>
            <a:r>
              <a:rPr lang="zh-CN" altLang="en-US" sz="8000" b="1" dirty="0">
                <a:gradFill>
                  <a:gsLst>
                    <a:gs pos="0">
                      <a:srgbClr val="CB8F67"/>
                    </a:gs>
                    <a:gs pos="51000">
                      <a:srgbClr val="804F2C"/>
                    </a:gs>
                    <a:gs pos="100000">
                      <a:srgbClr val="5B2E1D"/>
                    </a:gs>
                  </a:gsLst>
                  <a:lin ang="5400000" scaled="0"/>
                </a:gradFill>
                <a:latin typeface="+mj-ea"/>
                <a:ea typeface="+mj-ea"/>
                <a:cs typeface="思源黑体 CN Heavy" panose="020B0A00000000000000" charset="-122"/>
              </a:rPr>
              <a:t>模版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77360" y="3317240"/>
            <a:ext cx="36372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000">
                <a:solidFill>
                  <a:srgbClr val="865430"/>
                </a:solidFill>
                <a:latin typeface="汉仪大宋简" panose="02010600000101010101" charset="-122"/>
                <a:ea typeface="汉仪大宋简" panose="02010600000101010101" charset="-122"/>
                <a:cs typeface="汉仪大宋简" panose="02010600000101010101" charset="-122"/>
              </a:rPr>
              <a:t>单击此处输入副标题</a:t>
            </a:r>
            <a:endParaRPr sz="2000" dirty="0">
              <a:solidFill>
                <a:srgbClr val="865430"/>
              </a:solidFill>
              <a:latin typeface="汉仪大宋简" panose="02010600000101010101" charset="-122"/>
              <a:ea typeface="汉仪大宋简" panose="02010600000101010101" charset="-122"/>
              <a:cs typeface="汉仪大宋简" panose="0201060000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06700" y="3790315"/>
            <a:ext cx="6578600" cy="531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000" dirty="0">
                <a:solidFill>
                  <a:srgbClr val="5E3700">
                    <a:alpha val="60000"/>
                  </a:srgb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pic>
        <p:nvPicPr>
          <p:cNvPr id="9" name="图片 8" descr="剪影5"/>
          <p:cNvPicPr>
            <a:picLocks noChangeAspect="1"/>
          </p:cNvPicPr>
          <p:nvPr/>
        </p:nvPicPr>
        <p:blipFill>
          <a:blip r:embed="rId4" cstate="hq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095" y="2844165"/>
            <a:ext cx="1760855" cy="8718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331460" y="4523740"/>
            <a:ext cx="1663700" cy="349885"/>
            <a:chOff x="8276" y="7878"/>
            <a:chExt cx="2890" cy="551"/>
          </a:xfrm>
        </p:grpSpPr>
        <p:sp>
          <p:nvSpPr>
            <p:cNvPr id="11" name="圆角矩形 10"/>
            <p:cNvSpPr/>
            <p:nvPr/>
          </p:nvSpPr>
          <p:spPr>
            <a:xfrm>
              <a:off x="8276" y="7878"/>
              <a:ext cx="2890" cy="5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F1DE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旗黑-55简" panose="00020600040101010101" charset="-128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554" y="7933"/>
              <a:ext cx="2334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solidFill>
                    <a:srgbClr val="864F00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xxxxxxxxx</a:t>
              </a:r>
            </a:p>
          </p:txBody>
        </p:sp>
      </p:grpSp>
      <p:pic>
        <p:nvPicPr>
          <p:cNvPr id="13" name="图片 12" descr="G:\04党政风素材\红布祥云\边旗 (3).png边旗 (3)"/>
          <p:cNvPicPr>
            <a:picLocks noChangeAspect="1"/>
          </p:cNvPicPr>
          <p:nvPr/>
        </p:nvPicPr>
        <p:blipFill>
          <a:blip r:embed="rId5" cstate="hqprint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8890" y="-1270"/>
            <a:ext cx="4838065" cy="1257935"/>
          </a:xfrm>
          <a:prstGeom prst="rect">
            <a:avLst/>
          </a:prstGeom>
        </p:spPr>
      </p:pic>
      <p:sp>
        <p:nvSpPr>
          <p:cNvPr id="19" name="平行四边形 18"/>
          <p:cNvSpPr/>
          <p:nvPr/>
        </p:nvSpPr>
        <p:spPr>
          <a:xfrm>
            <a:off x="1666240" y="3016885"/>
            <a:ext cx="1910715" cy="190500"/>
          </a:xfrm>
          <a:prstGeom prst="parallelogram">
            <a:avLst>
              <a:gd name="adj" fmla="val 72468"/>
            </a:avLst>
          </a:prstGeom>
          <a:gradFill>
            <a:gsLst>
              <a:gs pos="0">
                <a:srgbClr val="FFD095"/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旗黑-55简" panose="00020600040101010101" charset="-128"/>
            </a:endParaRPr>
          </a:p>
        </p:txBody>
      </p:sp>
      <p:pic>
        <p:nvPicPr>
          <p:cNvPr id="20" name="图片 19" descr="G:\04党政风素材\大雁鸽子\鸽子.png鸽子"/>
          <p:cNvPicPr>
            <a:picLocks noChangeAspect="1"/>
          </p:cNvPicPr>
          <p:nvPr/>
        </p:nvPicPr>
        <p:blipFill>
          <a:blip r:embed="rId6" cstate="hq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7545" y="787400"/>
            <a:ext cx="1480185" cy="105219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896600" y="-981710"/>
            <a:ext cx="568960" cy="106680"/>
            <a:chOff x="17160" y="1072"/>
            <a:chExt cx="896" cy="168"/>
          </a:xfrm>
        </p:grpSpPr>
        <p:sp>
          <p:nvSpPr>
            <p:cNvPr id="82" name="椭圆 81"/>
            <p:cNvSpPr/>
            <p:nvPr/>
          </p:nvSpPr>
          <p:spPr>
            <a:xfrm flipV="1">
              <a:off x="17160" y="1072"/>
              <a:ext cx="169" cy="169"/>
            </a:xfrm>
            <a:prstGeom prst="ellipse">
              <a:avLst/>
            </a:prstGeom>
            <a:gradFill flip="none" rotWithShape="1">
              <a:gsLst>
                <a:gs pos="1770">
                  <a:srgbClr val="C00000"/>
                </a:gs>
                <a:gs pos="100000">
                  <a:srgbClr val="FF0000"/>
                </a:gs>
              </a:gsLst>
              <a:lin ang="16200000" scaled="1"/>
            </a:gradFill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 flipV="1">
              <a:off x="17403" y="1072"/>
              <a:ext cx="169" cy="169"/>
            </a:xfrm>
            <a:prstGeom prst="ellipse">
              <a:avLst/>
            </a:prstGeom>
            <a:noFill/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 flipV="1">
              <a:off x="17645" y="1072"/>
              <a:ext cx="169" cy="169"/>
            </a:xfrm>
            <a:prstGeom prst="ellipse">
              <a:avLst/>
            </a:prstGeom>
            <a:gradFill flip="none" rotWithShape="1">
              <a:gsLst>
                <a:gs pos="1770">
                  <a:srgbClr val="C00000"/>
                </a:gs>
                <a:gs pos="100000">
                  <a:srgbClr val="FF0000"/>
                </a:gs>
              </a:gsLst>
              <a:lin ang="16200000" scaled="1"/>
            </a:gradFill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 flipV="1">
              <a:off x="17888" y="1072"/>
              <a:ext cx="169" cy="169"/>
            </a:xfrm>
            <a:prstGeom prst="ellipse">
              <a:avLst/>
            </a:prstGeom>
            <a:noFill/>
            <a:ln>
              <a:solidFill>
                <a:srgbClr val="804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sz="2400">
                <a:latin typeface="汉仪粗宋简" panose="02010609000101010101" charset="-122"/>
                <a:ea typeface="汉仪粗宋简" panose="02010609000101010101" charset="-122"/>
                <a:cs typeface="汉仪旗黑-55简" panose="00020600040101010101" charset="-128"/>
                <a:sym typeface="+mn-ea"/>
              </a:endParaRPr>
            </a:p>
          </p:txBody>
        </p:sp>
      </p:grpSp>
      <p:pic>
        <p:nvPicPr>
          <p:cNvPr id="21" name="图片 20" descr="logo-0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33" name="图片 32" descr="校训-黑-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300" y="329565"/>
            <a:ext cx="2933065" cy="442595"/>
          </a:xfrm>
          <a:prstGeom prst="rect">
            <a:avLst/>
          </a:prstGeom>
        </p:spPr>
      </p:pic>
      <p:pic>
        <p:nvPicPr>
          <p:cNvPr id="35" name="图片 34" descr="建筑剪影1-24"/>
          <p:cNvPicPr>
            <a:picLocks noChangeAspect="1"/>
          </p:cNvPicPr>
          <p:nvPr/>
        </p:nvPicPr>
        <p:blipFill>
          <a:blip r:embed="rId9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775" y="3459480"/>
            <a:ext cx="3379470" cy="1791335"/>
          </a:xfrm>
          <a:prstGeom prst="rect">
            <a:avLst/>
          </a:prstGeom>
        </p:spPr>
      </p:pic>
      <p:pic>
        <p:nvPicPr>
          <p:cNvPr id="38" name="图片 37" descr="建筑剪影1-21"/>
          <p:cNvPicPr>
            <a:picLocks noChangeAspect="1"/>
          </p:cNvPicPr>
          <p:nvPr/>
        </p:nvPicPr>
        <p:blipFill>
          <a:blip r:embed="rId10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645" y="4343400"/>
            <a:ext cx="2040255" cy="831215"/>
          </a:xfrm>
          <a:prstGeom prst="rect">
            <a:avLst/>
          </a:prstGeom>
        </p:spPr>
      </p:pic>
      <p:pic>
        <p:nvPicPr>
          <p:cNvPr id="27" name="图片 26" descr="微信图片_20220929145001"/>
          <p:cNvPicPr>
            <a:picLocks noChangeAspect="1"/>
          </p:cNvPicPr>
          <p:nvPr/>
        </p:nvPicPr>
        <p:blipFill>
          <a:blip r:embed="rId11" cstate="hqprint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85590"/>
            <a:ext cx="12192000" cy="28162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46685" y="-136525"/>
            <a:ext cx="3795395" cy="7027545"/>
          </a:xfrm>
          <a:prstGeom prst="rect">
            <a:avLst/>
          </a:prstGeom>
          <a:gradFill>
            <a:gsLst>
              <a:gs pos="0">
                <a:srgbClr val="7D1013"/>
              </a:gs>
              <a:gs pos="32000">
                <a:srgbClr val="D3252C"/>
              </a:gs>
              <a:gs pos="100000">
                <a:srgbClr val="7D101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6103" y="4212590"/>
            <a:ext cx="2369820" cy="384175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en-US" altLang="zh-CN" sz="2500" spc="600" dirty="0">
                <a:solidFill>
                  <a:srgbClr val="F9B0B9">
                    <a:alpha val="20000"/>
                  </a:srgbClr>
                </a:soli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CONTENTS</a:t>
            </a:r>
            <a:endParaRPr lang="en-US" altLang="zh-CN" sz="2500" spc="600" dirty="0">
              <a:solidFill>
                <a:srgbClr val="F9B0B9">
                  <a:alpha val="20000"/>
                </a:srgbClr>
              </a:solidFill>
              <a:effectLst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pic>
        <p:nvPicPr>
          <p:cNvPr id="47" name="图片 46" descr="C:\Users\Administrator\Desktop\未标题-2.png未标题-2"/>
          <p:cNvPicPr>
            <a:picLocks noChangeAspect="1"/>
          </p:cNvPicPr>
          <p:nvPr/>
        </p:nvPicPr>
        <p:blipFill>
          <a:blip r:embed="rId3" cstate="hqprint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403840" y="1163320"/>
            <a:ext cx="901700" cy="591820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5727065" y="1326515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17715" y="1460500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</a:rPr>
              <a:t>输入目录标题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727065" y="2377440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117715" y="2492375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27065" y="3404870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03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117715" y="3527743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27065" y="4442460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04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117715" y="4565333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sp>
        <p:nvSpPr>
          <p:cNvPr id="39" name="图形"/>
          <p:cNvSpPr txBox="1"/>
          <p:nvPr/>
        </p:nvSpPr>
        <p:spPr>
          <a:xfrm>
            <a:off x="263525" y="4659630"/>
            <a:ext cx="2974975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rgbClr val="FED485">
                    <a:alpha val="59000"/>
                  </a:srgb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0964545" y="6275070"/>
            <a:ext cx="541404" cy="125730"/>
            <a:chOff x="17079" y="9813"/>
            <a:chExt cx="1448" cy="336"/>
          </a:xfrm>
        </p:grpSpPr>
        <p:sp>
          <p:nvSpPr>
            <p:cNvPr id="44" name="椭圆 43"/>
            <p:cNvSpPr/>
            <p:nvPr/>
          </p:nvSpPr>
          <p:spPr>
            <a:xfrm>
              <a:off x="17655" y="9813"/>
              <a:ext cx="336" cy="336"/>
            </a:xfrm>
            <a:prstGeom prst="ellipse">
              <a:avLst/>
            </a:prstGeom>
            <a:solidFill>
              <a:srgbClr val="B31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7079" y="9813"/>
              <a:ext cx="336" cy="336"/>
            </a:xfrm>
            <a:prstGeom prst="ellipse">
              <a:avLst/>
            </a:prstGeom>
            <a:solidFill>
              <a:srgbClr val="BE1C24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8191" y="9813"/>
              <a:ext cx="336" cy="336"/>
            </a:xfrm>
            <a:prstGeom prst="ellipse">
              <a:avLst/>
            </a:prstGeom>
            <a:solidFill>
              <a:srgbClr val="BE1C24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pic>
        <p:nvPicPr>
          <p:cNvPr id="6" name="图片 5" descr="a52fb8166f3db75db4aea7d8e14a39cc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0000" flipH="1">
            <a:off x="304800" y="203200"/>
            <a:ext cx="1428115" cy="1828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9753" y="2481580"/>
            <a:ext cx="2382520" cy="1276985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ctr"/>
            <a:r>
              <a:rPr lang="zh-CN" altLang="en-US" sz="8300" spc="6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目录</a:t>
            </a:r>
          </a:p>
        </p:txBody>
      </p:sp>
      <p:grpSp>
        <p:nvGrpSpPr>
          <p:cNvPr id="10" name="组合 9"/>
          <p:cNvGrpSpPr/>
          <p:nvPr/>
        </p:nvGrpSpPr>
        <p:grpSpPr>
          <a:xfrm flipV="1">
            <a:off x="5199003" y="1213485"/>
            <a:ext cx="4299327" cy="857250"/>
            <a:chOff x="3356" y="4360"/>
            <a:chExt cx="4476" cy="958"/>
          </a:xfrm>
        </p:grpSpPr>
        <p:sp>
          <p:nvSpPr>
            <p:cNvPr id="15" name="圆角矩形 14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V="1">
            <a:off x="5199638" y="2246630"/>
            <a:ext cx="4299327" cy="857250"/>
            <a:chOff x="3356" y="4360"/>
            <a:chExt cx="4476" cy="958"/>
          </a:xfrm>
        </p:grpSpPr>
        <p:sp>
          <p:nvSpPr>
            <p:cNvPr id="37" name="圆角矩形 36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flipV="1">
            <a:off x="5199638" y="3272155"/>
            <a:ext cx="4299327" cy="857250"/>
            <a:chOff x="3356" y="4360"/>
            <a:chExt cx="4476" cy="958"/>
          </a:xfrm>
        </p:grpSpPr>
        <p:sp>
          <p:nvSpPr>
            <p:cNvPr id="48" name="圆角矩形 47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flipV="1">
            <a:off x="5200273" y="4314190"/>
            <a:ext cx="4299327" cy="857250"/>
            <a:chOff x="3356" y="4360"/>
            <a:chExt cx="4476" cy="958"/>
          </a:xfrm>
        </p:grpSpPr>
        <p:sp>
          <p:nvSpPr>
            <p:cNvPr id="51" name="圆角矩形 50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727700" y="5471795"/>
            <a:ext cx="779780" cy="6299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500" spc="6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</a:gradFill>
                </a:ln>
                <a:noFill/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</a:rPr>
              <a:t>05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118350" y="5594668"/>
            <a:ext cx="1905000" cy="38417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500" dirty="0"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输入目录标题</a:t>
            </a:r>
            <a:endParaRPr lang="zh-CN" altLang="en-US" sz="2500" dirty="0">
              <a:solidFill>
                <a:srgbClr val="CC232A"/>
              </a:solidFill>
              <a:latin typeface="汉仪雅酷黑 75W" panose="020B0804020202020204" charset="-122"/>
              <a:ea typeface="汉仪雅酷黑 75W" panose="020B0804020202020204" charset="-122"/>
              <a:cs typeface="汉仪正圆 55简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flipV="1">
            <a:off x="5200908" y="5353050"/>
            <a:ext cx="4299327" cy="857250"/>
            <a:chOff x="3356" y="4360"/>
            <a:chExt cx="4476" cy="958"/>
          </a:xfrm>
        </p:grpSpPr>
        <p:sp>
          <p:nvSpPr>
            <p:cNvPr id="13" name="圆角矩形 12"/>
            <p:cNvSpPr/>
            <p:nvPr/>
          </p:nvSpPr>
          <p:spPr>
            <a:xfrm>
              <a:off x="3356" y="4368"/>
              <a:ext cx="4476" cy="939"/>
            </a:xfrm>
            <a:prstGeom prst="roundRect">
              <a:avLst/>
            </a:prstGeom>
            <a:noFill/>
            <a:ln>
              <a:gradFill>
                <a:gsLst>
                  <a:gs pos="61000">
                    <a:srgbClr val="FF8D4E">
                      <a:alpha val="39000"/>
                    </a:srgbClr>
                  </a:gs>
                  <a:gs pos="0">
                    <a:srgbClr val="DE0000">
                      <a:alpha val="67000"/>
                    </a:srgbClr>
                  </a:gs>
                </a:gsLst>
                <a:lin ang="10800000" scaled="1"/>
              </a:gra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1000">
                        <a:srgbClr val="AE0201"/>
                      </a:gs>
                      <a:gs pos="100000">
                        <a:srgbClr val="DA1C09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356" y="4360"/>
              <a:ext cx="225" cy="958"/>
            </a:xfrm>
            <a:prstGeom prst="roundRect">
              <a:avLst/>
            </a:prstGeom>
            <a:gradFill>
              <a:gsLst>
                <a:gs pos="1000">
                  <a:srgbClr val="B50102"/>
                </a:gs>
                <a:gs pos="100000">
                  <a:srgbClr val="F5412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正圆 55简" panose="00020600040101010101" charset="-122"/>
              </a:endParaRPr>
            </a:p>
          </p:txBody>
        </p:sp>
      </p:grpSp>
      <p:pic>
        <p:nvPicPr>
          <p:cNvPr id="22" name="图片 21" descr="D:/冯益/2024/江理工/ppt模版/设计文件/建筑剪影-红色-24.png建筑剪影-红色-24"/>
          <p:cNvPicPr>
            <a:picLocks noChangeAspect="1"/>
          </p:cNvPicPr>
          <p:nvPr/>
        </p:nvPicPr>
        <p:blipFill>
          <a:blip r:embed="rId5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5" t="-7166" r="-5319" b="-1221"/>
          <a:stretch>
            <a:fillRect/>
          </a:stretch>
        </p:blipFill>
        <p:spPr>
          <a:xfrm>
            <a:off x="566420" y="5272405"/>
            <a:ext cx="2536190" cy="1360170"/>
          </a:xfrm>
          <a:prstGeom prst="rect">
            <a:avLst/>
          </a:prstGeom>
        </p:spPr>
      </p:pic>
      <p:pic>
        <p:nvPicPr>
          <p:cNvPr id="23" name="图片 22" descr="logo-0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810" y="316865"/>
            <a:ext cx="2231390" cy="431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00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35894" y="1174559"/>
            <a:ext cx="8125460" cy="3647563"/>
            <a:chOff x="2035894" y="958659"/>
            <a:chExt cx="8125460" cy="3647563"/>
          </a:xfrm>
        </p:grpSpPr>
        <p:grpSp>
          <p:nvGrpSpPr>
            <p:cNvPr id="7" name="组合 6"/>
            <p:cNvGrpSpPr/>
            <p:nvPr/>
          </p:nvGrpSpPr>
          <p:grpSpPr>
            <a:xfrm>
              <a:off x="4813300" y="958659"/>
              <a:ext cx="2565400" cy="2565396"/>
              <a:chOff x="5163549" y="1127504"/>
              <a:chExt cx="1696566" cy="1696564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5163549" y="1127504"/>
                <a:ext cx="1696566" cy="1696564"/>
              </a:xfrm>
              <a:prstGeom prst="ellipse">
                <a:avLst/>
              </a:prstGeom>
              <a:gradFill>
                <a:gsLst>
                  <a:gs pos="0">
                    <a:srgbClr val="FBC5AF">
                      <a:alpha val="28000"/>
                    </a:srgbClr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405131" y="1230297"/>
                <a:ext cx="1213402" cy="1213400"/>
              </a:xfrm>
              <a:prstGeom prst="ellipse">
                <a:avLst/>
              </a:prstGeom>
              <a:gradFill>
                <a:gsLst>
                  <a:gs pos="0">
                    <a:srgbClr val="FBC5AF"/>
                  </a:gs>
                  <a:gs pos="60000">
                    <a:srgbClr val="FBBD93">
                      <a:alpha val="0"/>
                    </a:srgbClr>
                  </a:gs>
                </a:gsLst>
                <a:lin ang="5400000" scaled="1"/>
              </a:gra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20100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213860" y="2317105"/>
              <a:ext cx="3764280" cy="256754"/>
              <a:chOff x="3848100" y="4689082"/>
              <a:chExt cx="4495800" cy="306650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7005145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组合 18"/>
              <p:cNvGrpSpPr/>
              <p:nvPr/>
            </p:nvGrpSpPr>
            <p:grpSpPr>
              <a:xfrm>
                <a:off x="5476915" y="4689082"/>
                <a:ext cx="1238170" cy="306650"/>
                <a:chOff x="5431567" y="796851"/>
                <a:chExt cx="1498285" cy="371070"/>
              </a:xfrm>
              <a:gradFill>
                <a:gsLst>
                  <a:gs pos="20000">
                    <a:srgbClr val="FFF9F5"/>
                  </a:gs>
                  <a:gs pos="81000">
                    <a:srgbClr val="F99F7B"/>
                  </a:gs>
                </a:gsLst>
                <a:lin ang="13500000" scaled="1"/>
              </a:gradFill>
            </p:grpSpPr>
            <p:sp>
              <p:nvSpPr>
                <p:cNvPr id="21" name="星形: 五角 22"/>
                <p:cNvSpPr/>
                <p:nvPr/>
              </p:nvSpPr>
              <p:spPr>
                <a:xfrm>
                  <a:off x="5995175" y="796851"/>
                  <a:ext cx="371070" cy="37107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星形: 五角 23"/>
                <p:cNvSpPr/>
                <p:nvPr/>
              </p:nvSpPr>
              <p:spPr>
                <a:xfrm>
                  <a:off x="6430990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星形: 五角 24"/>
                <p:cNvSpPr/>
                <p:nvPr/>
              </p:nvSpPr>
              <p:spPr>
                <a:xfrm>
                  <a:off x="5713371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星形: 五角 27"/>
                <p:cNvSpPr/>
                <p:nvPr/>
              </p:nvSpPr>
              <p:spPr>
                <a:xfrm>
                  <a:off x="6712793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星形: 五角 28"/>
                <p:cNvSpPr/>
                <p:nvPr/>
              </p:nvSpPr>
              <p:spPr>
                <a:xfrm>
                  <a:off x="5431567" y="873856"/>
                  <a:ext cx="217059" cy="217060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/>
              <p:cNvCxnSpPr/>
              <p:nvPr/>
            </p:nvCxnSpPr>
            <p:spPr>
              <a:xfrm flipH="1">
                <a:off x="3848100" y="4842407"/>
                <a:ext cx="1338755" cy="0"/>
              </a:xfrm>
              <a:prstGeom prst="line">
                <a:avLst/>
              </a:prstGeom>
              <a:ln w="25400" cap="rnd">
                <a:gradFill flip="none" rotWithShape="1">
                  <a:gsLst>
                    <a:gs pos="0">
                      <a:srgbClr val="FBBD93"/>
                    </a:gs>
                    <a:gs pos="100000">
                      <a:srgbClr val="FBBD93">
                        <a:alpha val="0"/>
                      </a:srgbClr>
                    </a:gs>
                  </a:gsLst>
                  <a:lin ang="0" scaled="1"/>
                  <a:tileRect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5247717" y="1208969"/>
              <a:ext cx="1696566" cy="11068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6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latin typeface="思源宋体 CN" panose="02020400000000000000" charset="-122"/>
                  <a:ea typeface="思源宋体 CN" panose="02020400000000000000" charset="-122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061929" y="2699038"/>
              <a:ext cx="8068142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 b="1" dirty="0">
                  <a:gradFill flip="none" rotWithShape="1">
                    <a:gsLst>
                      <a:gs pos="0">
                        <a:srgbClr val="F99F7B"/>
                      </a:gs>
                      <a:gs pos="53000">
                        <a:srgbClr val="FBC5AF"/>
                      </a:gs>
                      <a:gs pos="100000">
                        <a:srgbClr val="F99F7B"/>
                      </a:gs>
                      <a:gs pos="23000">
                        <a:schemeClr val="bg1"/>
                      </a:gs>
                      <a:gs pos="75000">
                        <a:schemeClr val="bg1"/>
                      </a:gs>
                    </a:gsLst>
                    <a:lin ang="13500000" scaled="1"/>
                    <a:tileRect/>
                  </a:gradFill>
                  <a:effectLst>
                    <a:outerShdw blurRad="127000" dist="152400" dir="2700000" algn="tl" rotWithShape="0">
                      <a:srgbClr val="530509">
                        <a:alpha val="50000"/>
                      </a:srgbClr>
                    </a:outerShdw>
                  </a:effectLst>
                  <a:latin typeface="思源宋体 CN" panose="02020400000000000000" charset="-122"/>
                  <a:ea typeface="思源宋体 CN" panose="02020400000000000000" charset="-122"/>
                </a:rPr>
                <a:t>添加目录标题文字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035894" y="3818699"/>
              <a:ext cx="8125460" cy="787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单击此处输入</a:t>
              </a:r>
              <a:r>
                <a:rPr lang="zh-CN" altLang="en-US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您</a:t>
              </a:r>
              <a:r>
                <a:rPr lang="zh-CN" altLang="zh-CN" sz="1600" kern="100" dirty="0">
                  <a:gradFill>
                    <a:gsLst>
                      <a:gs pos="0">
                        <a:srgbClr val="FBC5AF"/>
                      </a:gs>
                      <a:gs pos="100000">
                        <a:srgbClr val="FFF9F5"/>
                      </a:gs>
                    </a:gsLst>
                    <a:lin ang="5400000" scaled="1"/>
                  </a:gradFill>
                  <a:effectLst/>
                  <a:latin typeface="+mn-ea"/>
                  <a:cs typeface="Times New Roman" panose="02020603050405020304" pitchFamily="18" charset="0"/>
                </a:rPr>
                <a:t>的正文，文字是您思想的提炼，为了最终演示发布的良好效果，请尽量言简意赅的阐述观点</a:t>
              </a:r>
            </a:p>
          </p:txBody>
        </p:sp>
      </p:grpSp>
      <p:pic>
        <p:nvPicPr>
          <p:cNvPr id="43" name="图片 42" descr="D:/冯益/2024/江理工/ppt模版/设计文件/建筑剪影-红色-25.png建筑剪影-红色-25"/>
          <p:cNvPicPr>
            <a:picLocks noChangeAspect="1"/>
          </p:cNvPicPr>
          <p:nvPr/>
        </p:nvPicPr>
        <p:blipFill>
          <a:blip r:embed="rId3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" b="9"/>
          <a:stretch>
            <a:fillRect/>
          </a:stretch>
        </p:blipFill>
        <p:spPr>
          <a:xfrm>
            <a:off x="5334000" y="5218430"/>
            <a:ext cx="6713220" cy="1340485"/>
          </a:xfrm>
          <a:prstGeom prst="rect">
            <a:avLst/>
          </a:prstGeom>
        </p:spPr>
      </p:pic>
      <p:pic>
        <p:nvPicPr>
          <p:cNvPr id="44" name="图片 43" descr="D:/冯益/2024/江理工/ppt模版/设计文件/建筑剪影-36.png建筑剪影-36"/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" y="4271645"/>
            <a:ext cx="2423160" cy="2287270"/>
          </a:xfrm>
          <a:prstGeom prst="rect">
            <a:avLst/>
          </a:prstGeom>
        </p:spPr>
      </p:pic>
      <p:pic>
        <p:nvPicPr>
          <p:cNvPr id="45" name="图片 44" descr="D:/冯益/2024/江理工/ppt模版/设计文件/校训-10-18.png校训-10-1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8" r="-533"/>
          <a:stretch>
            <a:fillRect/>
          </a:stretch>
        </p:blipFill>
        <p:spPr>
          <a:xfrm>
            <a:off x="9004300" y="391795"/>
            <a:ext cx="2749550" cy="3422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6" name="图片 45" descr="logo-04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311785"/>
            <a:ext cx="2486660" cy="4806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  <p:pic>
        <p:nvPicPr>
          <p:cNvPr id="79" name="图片 78" descr="D:/冯益/2024/江理工/ppt模版/资料/学校风景/IMG_7135(1).JPGIMG_7135(1)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275" y="1681723"/>
            <a:ext cx="4691232" cy="2269448"/>
          </a:xfrm>
          <a:custGeom>
            <a:avLst/>
            <a:gdLst>
              <a:gd name="connsiteX0" fmla="*/ 0 w 4691232"/>
              <a:gd name="connsiteY0" fmla="*/ 0 h 2269448"/>
              <a:gd name="connsiteX1" fmla="*/ 4691232 w 4691232"/>
              <a:gd name="connsiteY1" fmla="*/ 0 h 2269448"/>
              <a:gd name="connsiteX2" fmla="*/ 4691232 w 4691232"/>
              <a:gd name="connsiteY2" fmla="*/ 2269448 h 2269448"/>
              <a:gd name="connsiteX3" fmla="*/ 0 w 4691232"/>
              <a:gd name="connsiteY3" fmla="*/ 2269448 h 22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1232" h="2269448">
                <a:moveTo>
                  <a:pt x="0" y="0"/>
                </a:moveTo>
                <a:lnTo>
                  <a:pt x="4691232" y="0"/>
                </a:lnTo>
                <a:lnTo>
                  <a:pt x="4691232" y="2269448"/>
                </a:lnTo>
                <a:lnTo>
                  <a:pt x="0" y="2269448"/>
                </a:lnTo>
                <a:close/>
              </a:path>
            </a:pathLst>
          </a:custGeom>
        </p:spPr>
      </p:pic>
      <p:sp>
        <p:nvSpPr>
          <p:cNvPr id="29" name="文本框 28"/>
          <p:cNvSpPr txBox="1"/>
          <p:nvPr/>
        </p:nvSpPr>
        <p:spPr>
          <a:xfrm>
            <a:off x="3914775" y="4414520"/>
            <a:ext cx="76365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zh-CN" altLang="en-US" sz="1600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Light" panose="020B0300000000000000" charset="-122"/>
                <a:ea typeface="思源黑体 CN Light" panose="020B0300000000000000" charset="-122"/>
                <a:cs typeface="Times New Roman" panose="02020603050405020304" pitchFamily="18" charset="0"/>
              </a:rPr>
              <a:t>单击此处输入您的正文，文字是您思想的提炼，为了最终演示发布的良好效果，请尽量言简意赅的阐述观点。根据需要可酌情增减文字，以便观者可以准确理解您所传达的信息。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679336" y="4473761"/>
            <a:ext cx="27353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gradFill>
                  <a:gsLst>
                    <a:gs pos="100000">
                      <a:srgbClr val="C50702"/>
                    </a:gs>
                    <a:gs pos="0">
                      <a:srgbClr val="FA370D"/>
                    </a:gs>
                  </a:gsLst>
                  <a:lin ang="5400000" scaled="1"/>
                </a:gradFill>
                <a:effectLst>
                  <a:outerShdw blurRad="63500" dist="127000" dir="2700000" algn="tl" rotWithShape="0">
                    <a:srgbClr val="FCA468">
                      <a:alpha val="1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</a:rPr>
              <a:t>单机此处输入您的主标题</a:t>
            </a:r>
          </a:p>
        </p:txBody>
      </p:sp>
      <p:grpSp>
        <p:nvGrpSpPr>
          <p:cNvPr id="62" name="组合 61"/>
          <p:cNvGrpSpPr/>
          <p:nvPr>
            <p:custDataLst>
              <p:tags r:id="rId1"/>
            </p:custDataLst>
          </p:nvPr>
        </p:nvGrpSpPr>
        <p:grpSpPr>
          <a:xfrm>
            <a:off x="5649133" y="1681725"/>
            <a:ext cx="5739592" cy="2269446"/>
            <a:chOff x="5744383" y="1473872"/>
            <a:chExt cx="5739592" cy="2269446"/>
          </a:xfrm>
        </p:grpSpPr>
        <p:grpSp>
          <p:nvGrpSpPr>
            <p:cNvPr id="61" name="组合 60"/>
            <p:cNvGrpSpPr/>
            <p:nvPr/>
          </p:nvGrpSpPr>
          <p:grpSpPr>
            <a:xfrm>
              <a:off x="5744383" y="1473872"/>
              <a:ext cx="5739590" cy="813265"/>
              <a:chOff x="5744385" y="1473872"/>
              <a:chExt cx="5739590" cy="813265"/>
            </a:xfrm>
          </p:grpSpPr>
          <p:sp>
            <p:nvSpPr>
              <p:cNvPr id="31" name="矩形: 圆角 30"/>
              <p:cNvSpPr/>
              <p:nvPr>
                <p:custDataLst>
                  <p:tags r:id="rId14"/>
                </p:custDataLst>
              </p:nvPr>
            </p:nvSpPr>
            <p:spPr>
              <a:xfrm>
                <a:off x="5970176" y="1473872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2" name="箭头: 五边形 31"/>
              <p:cNvSpPr/>
              <p:nvPr>
                <p:custDataLst>
                  <p:tags r:id="rId15"/>
                </p:custDataLst>
              </p:nvPr>
            </p:nvSpPr>
            <p:spPr>
              <a:xfrm>
                <a:off x="5744385" y="1473872"/>
                <a:ext cx="820000" cy="487709"/>
              </a:xfrm>
              <a:prstGeom prst="homePlate">
                <a:avLst>
                  <a:gd name="adj" fmla="val 34799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743875" y="1571027"/>
                <a:ext cx="42989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744385" y="1597372"/>
                <a:ext cx="658536" cy="689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01</a:t>
                </a: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5744383" y="2067784"/>
              <a:ext cx="5739590" cy="487709"/>
              <a:chOff x="5744385" y="2069469"/>
              <a:chExt cx="5739590" cy="487709"/>
            </a:xfrm>
          </p:grpSpPr>
          <p:sp>
            <p:nvSpPr>
              <p:cNvPr id="33" name="矩形: 圆角 32"/>
              <p:cNvSpPr/>
              <p:nvPr>
                <p:custDataLst>
                  <p:tags r:id="rId10"/>
                </p:custDataLst>
              </p:nvPr>
            </p:nvSpPr>
            <p:spPr>
              <a:xfrm>
                <a:off x="5970176" y="2069469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4" name="箭头: 五边形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5744385" y="2069469"/>
                <a:ext cx="820000" cy="487709"/>
              </a:xfrm>
              <a:prstGeom prst="homePlate">
                <a:avLst>
                  <a:gd name="adj" fmla="val 35152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743875" y="2164084"/>
                <a:ext cx="42989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744385" y="2127248"/>
                <a:ext cx="658536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02</a:t>
                </a: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5744383" y="2661696"/>
              <a:ext cx="5739592" cy="487709"/>
              <a:chOff x="5744383" y="2665067"/>
              <a:chExt cx="5739592" cy="487709"/>
            </a:xfrm>
          </p:grpSpPr>
          <p:sp>
            <p:nvSpPr>
              <p:cNvPr id="3" name="矩形: 圆角 21"/>
              <p:cNvSpPr/>
              <p:nvPr>
                <p:custDataLst>
                  <p:tags r:id="rId6"/>
                </p:custDataLst>
              </p:nvPr>
            </p:nvSpPr>
            <p:spPr>
              <a:xfrm>
                <a:off x="5970176" y="2665067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4" name="箭头: 五边形 22"/>
              <p:cNvSpPr/>
              <p:nvPr>
                <p:custDataLst>
                  <p:tags r:id="rId7"/>
                </p:custDataLst>
              </p:nvPr>
            </p:nvSpPr>
            <p:spPr>
              <a:xfrm>
                <a:off x="5744385" y="2665067"/>
                <a:ext cx="820000" cy="487709"/>
              </a:xfrm>
              <a:prstGeom prst="homePlate">
                <a:avLst>
                  <a:gd name="adj" fmla="val 35664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743873" y="2757142"/>
                <a:ext cx="43942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744383" y="2720252"/>
                <a:ext cx="658536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03</a:t>
                </a: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5744383" y="3255609"/>
              <a:ext cx="5739592" cy="487709"/>
              <a:chOff x="5744383" y="3255609"/>
              <a:chExt cx="5739592" cy="487709"/>
            </a:xfrm>
          </p:grpSpPr>
          <p:sp>
            <p:nvSpPr>
              <p:cNvPr id="54" name="矩形: 圆角 53"/>
              <p:cNvSpPr/>
              <p:nvPr>
                <p:custDataLst>
                  <p:tags r:id="rId2"/>
                </p:custDataLst>
              </p:nvPr>
            </p:nvSpPr>
            <p:spPr>
              <a:xfrm>
                <a:off x="5970176" y="3255609"/>
                <a:ext cx="5513799" cy="487709"/>
              </a:xfrm>
              <a:prstGeom prst="roundRect">
                <a:avLst>
                  <a:gd name="adj" fmla="val 50000"/>
                </a:avLst>
              </a:prstGeom>
              <a:solidFill>
                <a:srgbClr val="FEFEFE"/>
              </a:solidFill>
              <a:ln w="9525">
                <a:solidFill>
                  <a:srgbClr val="FDF5E1"/>
                </a:solidFill>
              </a:ln>
              <a:effectLst>
                <a:outerShdw blurRad="101600" dist="63500" dir="2700000" algn="tl" rotWithShape="0">
                  <a:srgbClr val="EB4C21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55" name="箭头: 五边形 54"/>
              <p:cNvSpPr/>
              <p:nvPr>
                <p:custDataLst>
                  <p:tags r:id="rId3"/>
                </p:custDataLst>
              </p:nvPr>
            </p:nvSpPr>
            <p:spPr>
              <a:xfrm>
                <a:off x="5744385" y="3255609"/>
                <a:ext cx="820000" cy="487709"/>
              </a:xfrm>
              <a:prstGeom prst="homePlate">
                <a:avLst>
                  <a:gd name="adj" fmla="val 35664"/>
                </a:avLst>
              </a:prstGeom>
              <a:gradFill>
                <a:gsLst>
                  <a:gs pos="99083">
                    <a:srgbClr val="BD0000"/>
                  </a:gs>
                  <a:gs pos="12000">
                    <a:srgbClr val="FA370D"/>
                  </a:gs>
                </a:gsLst>
                <a:lin ang="5400000" scaled="1"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6" name="文本框 55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743873" y="3347684"/>
                <a:ext cx="4504055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kern="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思源黑体 CN Light" panose="020B0300000000000000" charset="-122"/>
                    <a:ea typeface="思源黑体 CN Light" panose="020B0300000000000000" charset="-122"/>
                    <a:cs typeface="Times New Roman" panose="02020603050405020304" pitchFamily="18" charset="0"/>
                  </a:rPr>
                  <a:t>单击此处输入您的正文，文字是您思想的提炼</a:t>
                </a: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744383" y="3310794"/>
                <a:ext cx="658536" cy="337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04</a:t>
                </a:r>
              </a:p>
            </p:txBody>
          </p:sp>
        </p:grpSp>
      </p:grpSp>
      <p:sp>
        <p:nvSpPr>
          <p:cNvPr id="74" name="文本框 73"/>
          <p:cNvSpPr txBox="1"/>
          <p:nvPr/>
        </p:nvSpPr>
        <p:spPr>
          <a:xfrm>
            <a:off x="679336" y="5561752"/>
            <a:ext cx="2654414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Times New Roman" panose="02020603050405020304" pitchFamily="18" charset="0"/>
              </a:rPr>
              <a:t>请输入您的副标题文本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"/>
          <p:cNvSpPr/>
          <p:nvPr/>
        </p:nvSpPr>
        <p:spPr>
          <a:xfrm>
            <a:off x="660400" y="3619500"/>
            <a:ext cx="5228590" cy="2616200"/>
          </a:xfrm>
          <a:prstGeom prst="rect">
            <a:avLst/>
          </a:prstGeom>
          <a:solidFill>
            <a:srgbClr val="FFF3F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2800" b="1" dirty="0">
              <a:solidFill>
                <a:schemeClr val="accent1"/>
              </a:solidFill>
              <a:cs typeface="汉仪正圆 55简" panose="00020600040101010101" charset="-122"/>
              <a:sym typeface="+mn-ea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694055" y="1908810"/>
            <a:ext cx="3118485" cy="629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35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</a:rPr>
              <a:t>单击添加标题</a:t>
            </a:r>
          </a:p>
        </p:txBody>
      </p:sp>
      <p:sp>
        <p:nvSpPr>
          <p:cNvPr id="13" name="文本框"/>
          <p:cNvSpPr/>
          <p:nvPr/>
        </p:nvSpPr>
        <p:spPr>
          <a:xfrm flipH="1">
            <a:off x="986155" y="4553585"/>
            <a:ext cx="4624070" cy="156845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单击此处输入您的正文，文字是您思想的提炼，为了最终演示发布的良好效果，请尽量言简意赅的阐述观点；根据需要可酌情增减文字，以便观者可以准确理解您所传达的信息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汉仪正圆 55简" panose="00020600040101010101" charset="-122"/>
              <a:ea typeface="汉仪正圆 55简" panose="00020600040101010101" charset="-122"/>
              <a:cs typeface="汉仪正圆 55简" panose="00020600040101010101" charset="-122"/>
              <a:sym typeface="+mn-ea"/>
            </a:endParaRPr>
          </a:p>
        </p:txBody>
      </p:sp>
      <p:cxnSp>
        <p:nvCxnSpPr>
          <p:cNvPr id="14" name="直线连接符"/>
          <p:cNvCxnSpPr/>
          <p:nvPr/>
        </p:nvCxnSpPr>
        <p:spPr>
          <a:xfrm>
            <a:off x="694055" y="2755900"/>
            <a:ext cx="2541905" cy="0"/>
          </a:xfrm>
          <a:prstGeom prst="line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图片"/>
          <p:cNvSpPr/>
          <p:nvPr/>
        </p:nvSpPr>
        <p:spPr>
          <a:xfrm>
            <a:off x="1094740" y="3998595"/>
            <a:ext cx="410210" cy="410210"/>
          </a:xfrm>
          <a:prstGeom prst="rect">
            <a:avLst/>
          </a:prstGeom>
          <a:gradFill>
            <a:gsLst>
              <a:gs pos="1000">
                <a:srgbClr val="CB1B22"/>
              </a:gs>
              <a:gs pos="100000">
                <a:srgbClr val="F54122"/>
              </a:gs>
            </a:gsLst>
            <a:lin ang="16200000" scaled="0"/>
          </a:gra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chemeClr val="bg1"/>
              </a:solidFill>
              <a:cs typeface="汉仪正圆 55简" panose="00020600040101010101" charset="-122"/>
            </a:endParaRPr>
          </a:p>
        </p:txBody>
      </p:sp>
      <p:sp>
        <p:nvSpPr>
          <p:cNvPr id="16" name="图片"/>
          <p:cNvSpPr/>
          <p:nvPr/>
        </p:nvSpPr>
        <p:spPr bwMode="auto">
          <a:xfrm>
            <a:off x="1210945" y="4137025"/>
            <a:ext cx="177800" cy="13335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gradFill>
            <a:gsLst>
              <a:gs pos="0">
                <a:srgbClr val="FEEFAC"/>
              </a:gs>
              <a:gs pos="100000">
                <a:srgbClr val="E9BE61"/>
              </a:gs>
            </a:gsLst>
            <a:lin ang="5400000" scaled="1"/>
          </a:gra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A11752"/>
              </a:solidFill>
              <a:cs typeface="+mn-ea"/>
              <a:sym typeface="+mn-ea"/>
            </a:endParaRPr>
          </a:p>
        </p:txBody>
      </p:sp>
      <p:pic>
        <p:nvPicPr>
          <p:cNvPr id="17" name="图片 16" descr="D:/冯益/2024/江理工/ppt模版/资料/学校风景/IMG_6952.JPGIMG_695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8990" y="1908810"/>
            <a:ext cx="5074285" cy="432689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888990" y="4706620"/>
            <a:ext cx="5074920" cy="1529080"/>
          </a:xfrm>
          <a:prstGeom prst="rect">
            <a:avLst/>
          </a:prstGeom>
          <a:gradFill>
            <a:gsLst>
              <a:gs pos="0">
                <a:srgbClr val="D52522"/>
              </a:gs>
              <a:gs pos="100000">
                <a:srgbClr val="D2291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正圆 55简" panose="00020600040101010101" charset="-122"/>
            </a:endParaRPr>
          </a:p>
        </p:txBody>
      </p:sp>
      <p:sp>
        <p:nvSpPr>
          <p:cNvPr id="23" name="图形"/>
          <p:cNvSpPr txBox="1"/>
          <p:nvPr/>
        </p:nvSpPr>
        <p:spPr>
          <a:xfrm>
            <a:off x="6246495" y="5349240"/>
            <a:ext cx="4539615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FFEFDC"/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</a:rPr>
              <a:t>单击此处输入您的正文</a:t>
            </a:r>
          </a:p>
        </p:txBody>
      </p:sp>
      <p:sp>
        <p:nvSpPr>
          <p:cNvPr id="26" name="文本框"/>
          <p:cNvSpPr txBox="1"/>
          <p:nvPr/>
        </p:nvSpPr>
        <p:spPr>
          <a:xfrm>
            <a:off x="6246495" y="4904105"/>
            <a:ext cx="2111375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300" dirty="0">
                <a:gradFill>
                  <a:gsLst>
                    <a:gs pos="0">
                      <a:srgbClr val="FBCA80"/>
                    </a:gs>
                    <a:gs pos="57000">
                      <a:srgbClr val="FDDCA2"/>
                    </a:gs>
                    <a:gs pos="30000">
                      <a:srgbClr val="FFF0D6"/>
                    </a:gs>
                    <a:gs pos="82000">
                      <a:srgbClr val="FDDDA0"/>
                    </a:gs>
                    <a:gs pos="100000">
                      <a:srgbClr val="FFF0D6"/>
                    </a:gs>
                  </a:gsLst>
                  <a:lin ang="2700000" scaled="0"/>
                </a:gradFill>
                <a:effectLst/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标题文本内容</a:t>
            </a:r>
            <a:endParaRPr lang="zh-CN" altLang="en-US" sz="2300" b="1" dirty="0">
              <a:gradFill>
                <a:gsLst>
                  <a:gs pos="0">
                    <a:srgbClr val="FBCA80"/>
                  </a:gs>
                  <a:gs pos="57000">
                    <a:srgbClr val="FDDCA2"/>
                  </a:gs>
                  <a:gs pos="30000">
                    <a:srgbClr val="FFF0D6"/>
                  </a:gs>
                  <a:gs pos="82000">
                    <a:srgbClr val="FDDDA0"/>
                  </a:gs>
                  <a:gs pos="100000">
                    <a:srgbClr val="FFF0D6"/>
                  </a:gs>
                </a:gsLst>
                <a:lin ang="2700000" scaled="0"/>
              </a:gradFill>
              <a:effectLst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2" name="图片 1" descr="fc9da11b334ebfef8dc76abc33f1b9d770087942a2c88-d1owCm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817ec4aaf6d8d04d93dfb7589081d42f9f4b86677024-awyqYv_fw1200"/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7310755" y="4735830"/>
            <a:ext cx="4849495" cy="2122170"/>
          </a:xfrm>
          <a:prstGeom prst="rect">
            <a:avLst/>
          </a:prstGeom>
        </p:spPr>
      </p:pic>
      <p:cxnSp>
        <p:nvCxnSpPr>
          <p:cNvPr id="12" name="直线连接符 11"/>
          <p:cNvCxnSpPr/>
          <p:nvPr/>
        </p:nvCxnSpPr>
        <p:spPr>
          <a:xfrm>
            <a:off x="803966" y="1062017"/>
            <a:ext cx="10584069" cy="0"/>
          </a:xfrm>
          <a:prstGeom prst="line">
            <a:avLst/>
          </a:prstGeom>
          <a:ln>
            <a:gradFill flip="none" rotWithShape="1">
              <a:gsLst>
                <a:gs pos="0">
                  <a:srgbClr val="9F0006">
                    <a:alpha val="0"/>
                  </a:srgbClr>
                </a:gs>
                <a:gs pos="50000">
                  <a:srgbClr val="9F0006"/>
                </a:gs>
                <a:gs pos="100000">
                  <a:srgbClr val="9F0006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>
            <p:custDataLst>
              <p:tags r:id="rId1"/>
            </p:custDataLst>
          </p:nvPr>
        </p:nvGrpSpPr>
        <p:grpSpPr>
          <a:xfrm>
            <a:off x="1148035" y="1922078"/>
            <a:ext cx="4446915" cy="1546169"/>
            <a:chOff x="822744" y="1892131"/>
            <a:chExt cx="3335186" cy="1159627"/>
          </a:xfrm>
        </p:grpSpPr>
        <p:cxnSp>
          <p:nvCxnSpPr>
            <p:cNvPr id="45" name="直线连接符 44"/>
            <p:cNvCxnSpPr/>
            <p:nvPr>
              <p:custDataLst>
                <p:tags r:id="rId70"/>
              </p:custDataLst>
            </p:nvPr>
          </p:nvCxnSpPr>
          <p:spPr>
            <a:xfrm>
              <a:off x="1284331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/>
            <p:nvPr>
              <p:custDataLst>
                <p:tags r:id="rId71"/>
              </p:custDataLst>
            </p:nvPr>
          </p:nvCxnSpPr>
          <p:spPr>
            <a:xfrm>
              <a:off x="2759072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五角星 46"/>
            <p:cNvSpPr/>
            <p:nvPr>
              <p:custDataLst>
                <p:tags r:id="rId72"/>
              </p:custDataLst>
            </p:nvPr>
          </p:nvSpPr>
          <p:spPr>
            <a:xfrm>
              <a:off x="2424076" y="2894901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49" name="组合 48"/>
            <p:cNvGrpSpPr>
              <a:grpSpLocks noChangeAspect="1"/>
            </p:cNvGrpSpPr>
            <p:nvPr/>
          </p:nvGrpSpPr>
          <p:grpSpPr>
            <a:xfrm>
              <a:off x="822744" y="1892131"/>
              <a:ext cx="684000" cy="1159627"/>
              <a:chOff x="602974" y="447975"/>
              <a:chExt cx="410525" cy="695988"/>
            </a:xfrm>
          </p:grpSpPr>
          <p:sp>
            <p:nvSpPr>
              <p:cNvPr id="50" name="Freeform 1526"/>
              <p:cNvSpPr/>
              <p:nvPr>
                <p:custDataLst>
                  <p:tags r:id="rId81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1" name="Freeform 1529"/>
              <p:cNvSpPr/>
              <p:nvPr>
                <p:custDataLst>
                  <p:tags r:id="rId82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2" name="Freeform 1531"/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3" name="Freeform 1532"/>
              <p:cNvSpPr/>
              <p:nvPr>
                <p:custDataLst>
                  <p:tags r:id="rId84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4" name="Freeform 1535"/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Freeform 1536"/>
              <p:cNvSpPr/>
              <p:nvPr>
                <p:custDataLst>
                  <p:tags r:id="rId86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6" name="Freeform 1539"/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7" name="Freeform 1541"/>
              <p:cNvSpPr/>
              <p:nvPr>
                <p:custDataLst>
                  <p:tags r:id="rId88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35" name="组合 34"/>
            <p:cNvGrpSpPr>
              <a:grpSpLocks noChangeAspect="1"/>
            </p:cNvGrpSpPr>
            <p:nvPr/>
          </p:nvGrpSpPr>
          <p:grpSpPr>
            <a:xfrm flipH="1">
              <a:off x="3473930" y="1892131"/>
              <a:ext cx="684000" cy="1159627"/>
              <a:chOff x="602974" y="447975"/>
              <a:chExt cx="410525" cy="695988"/>
            </a:xfrm>
          </p:grpSpPr>
          <p:sp>
            <p:nvSpPr>
              <p:cNvPr id="36" name="Freeform 1526"/>
              <p:cNvSpPr/>
              <p:nvPr>
                <p:custDataLst>
                  <p:tags r:id="rId73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529"/>
              <p:cNvSpPr/>
              <p:nvPr>
                <p:custDataLst>
                  <p:tags r:id="rId74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531"/>
              <p:cNvSpPr/>
              <p:nvPr>
                <p:custDataLst>
                  <p:tags r:id="rId75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532"/>
              <p:cNvSpPr/>
              <p:nvPr>
                <p:custDataLst>
                  <p:tags r:id="rId76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535"/>
              <p:cNvSpPr/>
              <p:nvPr>
                <p:custDataLst>
                  <p:tags r:id="rId77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536"/>
              <p:cNvSpPr/>
              <p:nvPr>
                <p:custDataLst>
                  <p:tags r:id="rId78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2" name="Freeform 1539"/>
              <p:cNvSpPr/>
              <p:nvPr>
                <p:custDataLst>
                  <p:tags r:id="rId79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3" name="Freeform 1541"/>
              <p:cNvSpPr/>
              <p:nvPr>
                <p:custDataLst>
                  <p:tags r:id="rId80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59" name="矩形 58"/>
          <p:cNvSpPr/>
          <p:nvPr>
            <p:custDataLst>
              <p:tags r:id="rId2"/>
            </p:custDataLst>
          </p:nvPr>
        </p:nvSpPr>
        <p:spPr>
          <a:xfrm>
            <a:off x="1739327" y="2198863"/>
            <a:ext cx="326433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</a:p>
        </p:txBody>
      </p:sp>
      <p:sp>
        <p:nvSpPr>
          <p:cNvPr id="60" name="文本框 59"/>
          <p:cNvSpPr txBox="1"/>
          <p:nvPr>
            <p:custDataLst>
              <p:tags r:id="rId3"/>
            </p:custDataLst>
          </p:nvPr>
        </p:nvSpPr>
        <p:spPr>
          <a:xfrm>
            <a:off x="2527898" y="1766325"/>
            <a:ext cx="16871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kumimoji="1" lang="zh-CN" altLang="en-US" sz="1865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添加标题内容</a:t>
            </a:r>
          </a:p>
        </p:txBody>
      </p:sp>
      <p:grpSp>
        <p:nvGrpSpPr>
          <p:cNvPr id="85" name="组合 84"/>
          <p:cNvGrpSpPr/>
          <p:nvPr>
            <p:custDataLst>
              <p:tags r:id="rId4"/>
            </p:custDataLst>
          </p:nvPr>
        </p:nvGrpSpPr>
        <p:grpSpPr>
          <a:xfrm>
            <a:off x="6367244" y="1766324"/>
            <a:ext cx="4446915" cy="1701923"/>
            <a:chOff x="4775433" y="1430759"/>
            <a:chExt cx="3335186" cy="1276442"/>
          </a:xfrm>
        </p:grpSpPr>
        <p:cxnSp>
          <p:nvCxnSpPr>
            <p:cNvPr id="62" name="直线连接符 61"/>
            <p:cNvCxnSpPr/>
            <p:nvPr>
              <p:custDataLst>
                <p:tags r:id="rId49"/>
              </p:custDataLst>
            </p:nvPr>
          </p:nvCxnSpPr>
          <p:spPr>
            <a:xfrm>
              <a:off x="5237020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线连接符 62"/>
            <p:cNvCxnSpPr/>
            <p:nvPr>
              <p:custDataLst>
                <p:tags r:id="rId50"/>
              </p:custDataLst>
            </p:nvPr>
          </p:nvCxnSpPr>
          <p:spPr>
            <a:xfrm>
              <a:off x="6711761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五角星 63"/>
            <p:cNvSpPr/>
            <p:nvPr>
              <p:custDataLst>
                <p:tags r:id="rId51"/>
              </p:custDataLst>
            </p:nvPr>
          </p:nvSpPr>
          <p:spPr>
            <a:xfrm>
              <a:off x="6376765" y="2550344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65" name="组合 64"/>
            <p:cNvGrpSpPr>
              <a:grpSpLocks noChangeAspect="1"/>
            </p:cNvGrpSpPr>
            <p:nvPr/>
          </p:nvGrpSpPr>
          <p:grpSpPr>
            <a:xfrm>
              <a:off x="4775433" y="1547574"/>
              <a:ext cx="684000" cy="1159627"/>
              <a:chOff x="602974" y="447975"/>
              <a:chExt cx="410525" cy="695988"/>
            </a:xfrm>
          </p:grpSpPr>
          <p:sp>
            <p:nvSpPr>
              <p:cNvPr id="75" name="Freeform 1526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6" name="Freeform 1529"/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7" name="Freeform 1531"/>
              <p:cNvSpPr/>
              <p:nvPr>
                <p:custDataLst>
                  <p:tags r:id="rId64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8" name="Freeform 1532"/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9" name="Freeform 1535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0" name="Freeform 1536"/>
              <p:cNvSpPr/>
              <p:nvPr>
                <p:custDataLst>
                  <p:tags r:id="rId67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1" name="Freeform 1539"/>
              <p:cNvSpPr/>
              <p:nvPr>
                <p:custDataLst>
                  <p:tags r:id="rId68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82" name="Freeform 1541"/>
              <p:cNvSpPr/>
              <p:nvPr>
                <p:custDataLst>
                  <p:tags r:id="rId69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66" name="组合 65"/>
            <p:cNvGrpSpPr>
              <a:grpSpLocks noChangeAspect="1"/>
            </p:cNvGrpSpPr>
            <p:nvPr/>
          </p:nvGrpSpPr>
          <p:grpSpPr>
            <a:xfrm flipH="1">
              <a:off x="7426619" y="1547574"/>
              <a:ext cx="684000" cy="1159627"/>
              <a:chOff x="602974" y="447975"/>
              <a:chExt cx="410525" cy="695988"/>
            </a:xfrm>
          </p:grpSpPr>
          <p:sp>
            <p:nvSpPr>
              <p:cNvPr id="67" name="Freeform 1526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68" name="Freeform 1529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69" name="Freeform 1531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0" name="Freeform 1532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1" name="Freeform 1535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2" name="Freeform 1536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3" name="Freeform 1539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4" name="Freeform 1541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83" name="矩形 82"/>
            <p:cNvSpPr/>
            <p:nvPr>
              <p:custDataLst>
                <p:tags r:id="rId52"/>
              </p:custDataLst>
            </p:nvPr>
          </p:nvSpPr>
          <p:spPr>
            <a:xfrm>
              <a:off x="5218902" y="1755163"/>
              <a:ext cx="2448249" cy="622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>
                <a:lnSpc>
                  <a:spcPct val="150000"/>
                </a:lnSpc>
              </a:pPr>
              <a:r>
                <a:rPr lang="zh-CN" alt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ExtraLight" panose="020B0200000000000000" pitchFamily="34" charset="-128"/>
                  <a:ea typeface="思源黑体 CN ExtraLight" panose="020B0200000000000000" pitchFamily="34" charset="-128"/>
                </a:rPr>
                <a:t>此处添加详细文本描述，建议与标题相关并符合整体语言风格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53"/>
              </p:custDataLst>
            </p:nvPr>
          </p:nvSpPr>
          <p:spPr>
            <a:xfrm>
              <a:off x="5810330" y="1430759"/>
              <a:ext cx="12653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86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添加标题内容</a:t>
              </a:r>
            </a:p>
          </p:txBody>
        </p:sp>
      </p:grpSp>
      <p:grpSp>
        <p:nvGrpSpPr>
          <p:cNvPr id="86" name="组合 85"/>
          <p:cNvGrpSpPr/>
          <p:nvPr>
            <p:custDataLst>
              <p:tags r:id="rId5"/>
            </p:custDataLst>
          </p:nvPr>
        </p:nvGrpSpPr>
        <p:grpSpPr>
          <a:xfrm>
            <a:off x="1179440" y="4209884"/>
            <a:ext cx="4446915" cy="1546169"/>
            <a:chOff x="822744" y="1892131"/>
            <a:chExt cx="3335186" cy="1159627"/>
          </a:xfrm>
        </p:grpSpPr>
        <p:cxnSp>
          <p:nvCxnSpPr>
            <p:cNvPr id="87" name="直线连接符 86"/>
            <p:cNvCxnSpPr/>
            <p:nvPr>
              <p:custDataLst>
                <p:tags r:id="rId30"/>
              </p:custDataLst>
            </p:nvPr>
          </p:nvCxnSpPr>
          <p:spPr>
            <a:xfrm>
              <a:off x="1284331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线连接符 87"/>
            <p:cNvCxnSpPr/>
            <p:nvPr>
              <p:custDataLst>
                <p:tags r:id="rId31"/>
              </p:custDataLst>
            </p:nvPr>
          </p:nvCxnSpPr>
          <p:spPr>
            <a:xfrm>
              <a:off x="2759072" y="2961162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五角星 88"/>
            <p:cNvSpPr/>
            <p:nvPr>
              <p:custDataLst>
                <p:tags r:id="rId32"/>
              </p:custDataLst>
            </p:nvPr>
          </p:nvSpPr>
          <p:spPr>
            <a:xfrm>
              <a:off x="2424076" y="2894901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90" name="组合 89"/>
            <p:cNvGrpSpPr>
              <a:grpSpLocks noChangeAspect="1"/>
            </p:cNvGrpSpPr>
            <p:nvPr/>
          </p:nvGrpSpPr>
          <p:grpSpPr>
            <a:xfrm>
              <a:off x="822744" y="1892131"/>
              <a:ext cx="684000" cy="1159627"/>
              <a:chOff x="602974" y="447975"/>
              <a:chExt cx="410525" cy="695988"/>
            </a:xfrm>
          </p:grpSpPr>
          <p:sp>
            <p:nvSpPr>
              <p:cNvPr id="100" name="Freeform 1526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1" name="Freeform 1529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Freeform 1531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Freeform 1532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4" name="Freeform 1535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5" name="Freeform 1536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6" name="Freeform 1539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07" name="Freeform 1541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91" name="组合 90"/>
            <p:cNvGrpSpPr>
              <a:grpSpLocks noChangeAspect="1"/>
            </p:cNvGrpSpPr>
            <p:nvPr/>
          </p:nvGrpSpPr>
          <p:grpSpPr>
            <a:xfrm flipH="1">
              <a:off x="3473930" y="1892131"/>
              <a:ext cx="684000" cy="1159627"/>
              <a:chOff x="602974" y="447975"/>
              <a:chExt cx="410525" cy="695988"/>
            </a:xfrm>
          </p:grpSpPr>
          <p:sp>
            <p:nvSpPr>
              <p:cNvPr id="92" name="Freeform 1526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3" name="Freeform 1529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4" name="Freeform 1531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Freeform 1532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6" name="Freeform 153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7" name="Freeform 153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8" name="Freeform 1539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99" name="Freeform 1541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sp>
        <p:nvSpPr>
          <p:cNvPr id="108" name="矩形 107"/>
          <p:cNvSpPr/>
          <p:nvPr>
            <p:custDataLst>
              <p:tags r:id="rId6"/>
            </p:custDataLst>
          </p:nvPr>
        </p:nvSpPr>
        <p:spPr>
          <a:xfrm>
            <a:off x="1770733" y="4486668"/>
            <a:ext cx="326433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>
              <a:lnSpc>
                <a:spcPct val="150000"/>
              </a:lnSpc>
            </a:pPr>
            <a:r>
              <a:rPr lang="zh-CN" altLang="en-US" sz="160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rPr>
              <a:t>此处添加详细文本描述，建议与标题相关并符合整体语言风格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思源黑体 CN ExtraLight" panose="020B0200000000000000" pitchFamily="34" charset="-128"/>
              <a:ea typeface="思源黑体 CN ExtraLight" panose="020B0200000000000000" pitchFamily="34" charset="-128"/>
            </a:endParaRPr>
          </a:p>
        </p:txBody>
      </p:sp>
      <p:sp>
        <p:nvSpPr>
          <p:cNvPr id="109" name="文本框 108"/>
          <p:cNvSpPr txBox="1"/>
          <p:nvPr>
            <p:custDataLst>
              <p:tags r:id="rId7"/>
            </p:custDataLst>
          </p:nvPr>
        </p:nvSpPr>
        <p:spPr>
          <a:xfrm>
            <a:off x="2559303" y="4054130"/>
            <a:ext cx="16871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00"/>
            <a:r>
              <a:rPr kumimoji="1" lang="zh-CN" altLang="en-US" sz="1865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" panose="02020400000000000000" pitchFamily="18" charset="-128"/>
                <a:ea typeface="思源宋体 CN" panose="02020400000000000000" pitchFamily="18" charset="-128"/>
              </a:rPr>
              <a:t>添加标题内容</a:t>
            </a:r>
          </a:p>
        </p:txBody>
      </p:sp>
      <p:grpSp>
        <p:nvGrpSpPr>
          <p:cNvPr id="110" name="组合 109"/>
          <p:cNvGrpSpPr/>
          <p:nvPr>
            <p:custDataLst>
              <p:tags r:id="rId8"/>
            </p:custDataLst>
          </p:nvPr>
        </p:nvGrpSpPr>
        <p:grpSpPr>
          <a:xfrm>
            <a:off x="6398649" y="4054129"/>
            <a:ext cx="4446915" cy="1701923"/>
            <a:chOff x="4775433" y="1430759"/>
            <a:chExt cx="3335186" cy="1276442"/>
          </a:xfrm>
        </p:grpSpPr>
        <p:cxnSp>
          <p:nvCxnSpPr>
            <p:cNvPr id="111" name="直线连接符 110"/>
            <p:cNvCxnSpPr/>
            <p:nvPr>
              <p:custDataLst>
                <p:tags r:id="rId9"/>
              </p:custDataLst>
            </p:nvPr>
          </p:nvCxnSpPr>
          <p:spPr>
            <a:xfrm>
              <a:off x="5237020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线连接符 111"/>
            <p:cNvCxnSpPr/>
            <p:nvPr>
              <p:custDataLst>
                <p:tags r:id="rId10"/>
              </p:custDataLst>
            </p:nvPr>
          </p:nvCxnSpPr>
          <p:spPr>
            <a:xfrm>
              <a:off x="6711761" y="2616605"/>
              <a:ext cx="981790" cy="0"/>
            </a:xfrm>
            <a:prstGeom prst="line">
              <a:avLst/>
            </a:prstGeom>
            <a:ln>
              <a:solidFill>
                <a:srgbClr val="E939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五角星 112"/>
            <p:cNvSpPr/>
            <p:nvPr>
              <p:custDataLst>
                <p:tags r:id="rId11"/>
              </p:custDataLst>
            </p:nvPr>
          </p:nvSpPr>
          <p:spPr>
            <a:xfrm>
              <a:off x="6376765" y="2550344"/>
              <a:ext cx="132522" cy="132522"/>
            </a:xfrm>
            <a:prstGeom prst="star5">
              <a:avLst/>
            </a:prstGeom>
            <a:solidFill>
              <a:srgbClr val="E93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kumimoji="1" lang="zh-CN" altLang="en-US" sz="24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4775433" y="1547574"/>
              <a:ext cx="684000" cy="1159627"/>
              <a:chOff x="602974" y="447975"/>
              <a:chExt cx="410525" cy="695988"/>
            </a:xfrm>
          </p:grpSpPr>
          <p:sp>
            <p:nvSpPr>
              <p:cNvPr id="126" name="Freeform 1526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7" name="Freeform 1529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8" name="Freeform 1531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9" name="Freeform 1532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0" name="Freeform 1535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1" name="Freeform 1536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2" name="Freeform 1539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33" name="Freeform 1541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5" name="组合 114"/>
            <p:cNvGrpSpPr>
              <a:grpSpLocks noChangeAspect="1"/>
            </p:cNvGrpSpPr>
            <p:nvPr/>
          </p:nvGrpSpPr>
          <p:grpSpPr>
            <a:xfrm flipH="1">
              <a:off x="7426619" y="1547574"/>
              <a:ext cx="684000" cy="1159627"/>
              <a:chOff x="602974" y="447975"/>
              <a:chExt cx="410525" cy="695988"/>
            </a:xfrm>
          </p:grpSpPr>
          <p:sp>
            <p:nvSpPr>
              <p:cNvPr id="118" name="Freeform 1526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794915" y="1035215"/>
                <a:ext cx="218584" cy="108748"/>
              </a:xfrm>
              <a:custGeom>
                <a:avLst/>
                <a:gdLst>
                  <a:gd name="T0" fmla="*/ 459 w 818"/>
                  <a:gd name="T1" fmla="*/ 111 h 407"/>
                  <a:gd name="T2" fmla="*/ 396 w 818"/>
                  <a:gd name="T3" fmla="*/ 59 h 407"/>
                  <a:gd name="T4" fmla="*/ 343 w 818"/>
                  <a:gd name="T5" fmla="*/ 0 h 407"/>
                  <a:gd name="T6" fmla="*/ 818 w 818"/>
                  <a:gd name="T7" fmla="*/ 180 h 407"/>
                  <a:gd name="T8" fmla="*/ 0 w 818"/>
                  <a:gd name="T9" fmla="*/ 228 h 407"/>
                  <a:gd name="T10" fmla="*/ 459 w 818"/>
                  <a:gd name="T11" fmla="*/ 111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8" h="407">
                    <a:moveTo>
                      <a:pt x="459" y="111"/>
                    </a:moveTo>
                    <a:cubicBezTo>
                      <a:pt x="435" y="91"/>
                      <a:pt x="414" y="76"/>
                      <a:pt x="396" y="59"/>
                    </a:cubicBezTo>
                    <a:cubicBezTo>
                      <a:pt x="379" y="43"/>
                      <a:pt x="365" y="24"/>
                      <a:pt x="343" y="0"/>
                    </a:cubicBezTo>
                    <a:cubicBezTo>
                      <a:pt x="508" y="63"/>
                      <a:pt x="663" y="121"/>
                      <a:pt x="818" y="180"/>
                    </a:cubicBezTo>
                    <a:cubicBezTo>
                      <a:pt x="634" y="361"/>
                      <a:pt x="286" y="407"/>
                      <a:pt x="0" y="228"/>
                    </a:cubicBezTo>
                    <a:cubicBezTo>
                      <a:pt x="171" y="232"/>
                      <a:pt x="322" y="205"/>
                      <a:pt x="459" y="1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19" name="Freeform 152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630161" y="891668"/>
                <a:ext cx="118536" cy="129410"/>
              </a:xfrm>
              <a:custGeom>
                <a:avLst/>
                <a:gdLst>
                  <a:gd name="T0" fmla="*/ 333 w 444"/>
                  <a:gd name="T1" fmla="*/ 0 h 486"/>
                  <a:gd name="T2" fmla="*/ 428 w 444"/>
                  <a:gd name="T3" fmla="*/ 221 h 486"/>
                  <a:gd name="T4" fmla="*/ 444 w 444"/>
                  <a:gd name="T5" fmla="*/ 430 h 486"/>
                  <a:gd name="T6" fmla="*/ 414 w 444"/>
                  <a:gd name="T7" fmla="*/ 465 h 486"/>
                  <a:gd name="T8" fmla="*/ 1 w 444"/>
                  <a:gd name="T9" fmla="*/ 144 h 486"/>
                  <a:gd name="T10" fmla="*/ 1 w 444"/>
                  <a:gd name="T11" fmla="*/ 123 h 486"/>
                  <a:gd name="T12" fmla="*/ 143 w 444"/>
                  <a:gd name="T13" fmla="*/ 238 h 486"/>
                  <a:gd name="T14" fmla="*/ 315 w 444"/>
                  <a:gd name="T15" fmla="*/ 280 h 486"/>
                  <a:gd name="T16" fmla="*/ 315 w 444"/>
                  <a:gd name="T17" fmla="*/ 2 h 486"/>
                  <a:gd name="T18" fmla="*/ 333 w 444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486">
                    <a:moveTo>
                      <a:pt x="333" y="0"/>
                    </a:moveTo>
                    <a:cubicBezTo>
                      <a:pt x="384" y="65"/>
                      <a:pt x="414" y="141"/>
                      <a:pt x="428" y="221"/>
                    </a:cubicBezTo>
                    <a:cubicBezTo>
                      <a:pt x="440" y="289"/>
                      <a:pt x="441" y="360"/>
                      <a:pt x="444" y="430"/>
                    </a:cubicBezTo>
                    <a:cubicBezTo>
                      <a:pt x="444" y="442"/>
                      <a:pt x="426" y="464"/>
                      <a:pt x="414" y="465"/>
                    </a:cubicBezTo>
                    <a:cubicBezTo>
                      <a:pt x="232" y="486"/>
                      <a:pt x="29" y="326"/>
                      <a:pt x="1" y="144"/>
                    </a:cubicBezTo>
                    <a:cubicBezTo>
                      <a:pt x="0" y="138"/>
                      <a:pt x="1" y="131"/>
                      <a:pt x="1" y="123"/>
                    </a:cubicBezTo>
                    <a:cubicBezTo>
                      <a:pt x="50" y="163"/>
                      <a:pt x="94" y="204"/>
                      <a:pt x="143" y="238"/>
                    </a:cubicBezTo>
                    <a:cubicBezTo>
                      <a:pt x="193" y="272"/>
                      <a:pt x="251" y="285"/>
                      <a:pt x="315" y="280"/>
                    </a:cubicBezTo>
                    <a:cubicBezTo>
                      <a:pt x="315" y="185"/>
                      <a:pt x="315" y="94"/>
                      <a:pt x="315" y="2"/>
                    </a:cubicBezTo>
                    <a:cubicBezTo>
                      <a:pt x="321" y="2"/>
                      <a:pt x="327" y="1"/>
                      <a:pt x="33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0" name="Freeform 1531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701935" y="974860"/>
                <a:ext cx="145179" cy="115817"/>
              </a:xfrm>
              <a:custGeom>
                <a:avLst/>
                <a:gdLst>
                  <a:gd name="T0" fmla="*/ 279 w 543"/>
                  <a:gd name="T1" fmla="*/ 0 h 434"/>
                  <a:gd name="T2" fmla="*/ 543 w 543"/>
                  <a:gd name="T3" fmla="*/ 292 h 434"/>
                  <a:gd name="T4" fmla="*/ 0 w 543"/>
                  <a:gd name="T5" fmla="*/ 235 h 434"/>
                  <a:gd name="T6" fmla="*/ 149 w 543"/>
                  <a:gd name="T7" fmla="*/ 246 h 434"/>
                  <a:gd name="T8" fmla="*/ 288 w 543"/>
                  <a:gd name="T9" fmla="*/ 230 h 434"/>
                  <a:gd name="T10" fmla="*/ 259 w 543"/>
                  <a:gd name="T11" fmla="*/ 7 h 434"/>
                  <a:gd name="T12" fmla="*/ 279 w 543"/>
                  <a:gd name="T1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" h="434">
                    <a:moveTo>
                      <a:pt x="279" y="0"/>
                    </a:moveTo>
                    <a:cubicBezTo>
                      <a:pt x="381" y="85"/>
                      <a:pt x="475" y="177"/>
                      <a:pt x="543" y="292"/>
                    </a:cubicBezTo>
                    <a:cubicBezTo>
                      <a:pt x="407" y="434"/>
                      <a:pt x="109" y="404"/>
                      <a:pt x="0" y="235"/>
                    </a:cubicBezTo>
                    <a:cubicBezTo>
                      <a:pt x="53" y="239"/>
                      <a:pt x="101" y="247"/>
                      <a:pt x="149" y="246"/>
                    </a:cubicBezTo>
                    <a:cubicBezTo>
                      <a:pt x="198" y="245"/>
                      <a:pt x="246" y="235"/>
                      <a:pt x="288" y="230"/>
                    </a:cubicBezTo>
                    <a:cubicBezTo>
                      <a:pt x="277" y="148"/>
                      <a:pt x="268" y="77"/>
                      <a:pt x="259" y="7"/>
                    </a:cubicBezTo>
                    <a:cubicBezTo>
                      <a:pt x="266" y="5"/>
                      <a:pt x="272" y="3"/>
                      <a:pt x="27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1" name="Freeform 1532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602974" y="791076"/>
                <a:ext cx="94067" cy="138654"/>
              </a:xfrm>
              <a:custGeom>
                <a:avLst/>
                <a:gdLst>
                  <a:gd name="T0" fmla="*/ 239 w 352"/>
                  <a:gd name="T1" fmla="*/ 238 h 520"/>
                  <a:gd name="T2" fmla="*/ 282 w 352"/>
                  <a:gd name="T3" fmla="*/ 0 h 520"/>
                  <a:gd name="T4" fmla="*/ 302 w 352"/>
                  <a:gd name="T5" fmla="*/ 520 h 520"/>
                  <a:gd name="T6" fmla="*/ 30 w 352"/>
                  <a:gd name="T7" fmla="*/ 25 h 520"/>
                  <a:gd name="T8" fmla="*/ 239 w 352"/>
                  <a:gd name="T9" fmla="*/ 23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520">
                    <a:moveTo>
                      <a:pt x="239" y="238"/>
                    </a:moveTo>
                    <a:cubicBezTo>
                      <a:pt x="255" y="154"/>
                      <a:pt x="268" y="77"/>
                      <a:pt x="282" y="0"/>
                    </a:cubicBezTo>
                    <a:cubicBezTo>
                      <a:pt x="346" y="172"/>
                      <a:pt x="352" y="344"/>
                      <a:pt x="302" y="520"/>
                    </a:cubicBezTo>
                    <a:cubicBezTo>
                      <a:pt x="164" y="494"/>
                      <a:pt x="0" y="273"/>
                      <a:pt x="30" y="25"/>
                    </a:cubicBezTo>
                    <a:cubicBezTo>
                      <a:pt x="79" y="123"/>
                      <a:pt x="138" y="195"/>
                      <a:pt x="239" y="2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2" name="Freeform 153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4061" y="682871"/>
                <a:ext cx="81561" cy="123973"/>
              </a:xfrm>
              <a:custGeom>
                <a:avLst/>
                <a:gdLst>
                  <a:gd name="T0" fmla="*/ 152 w 305"/>
                  <a:gd name="T1" fmla="*/ 466 h 466"/>
                  <a:gd name="T2" fmla="*/ 22 w 305"/>
                  <a:gd name="T3" fmla="*/ 0 h 466"/>
                  <a:gd name="T4" fmla="*/ 148 w 305"/>
                  <a:gd name="T5" fmla="*/ 209 h 466"/>
                  <a:gd name="T6" fmla="*/ 281 w 305"/>
                  <a:gd name="T7" fmla="*/ 41 h 466"/>
                  <a:gd name="T8" fmla="*/ 152 w 305"/>
                  <a:gd name="T9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5" h="466">
                    <a:moveTo>
                      <a:pt x="152" y="466"/>
                    </a:moveTo>
                    <a:cubicBezTo>
                      <a:pt x="64" y="376"/>
                      <a:pt x="0" y="147"/>
                      <a:pt x="22" y="0"/>
                    </a:cubicBezTo>
                    <a:cubicBezTo>
                      <a:pt x="64" y="72"/>
                      <a:pt x="79" y="154"/>
                      <a:pt x="148" y="209"/>
                    </a:cubicBezTo>
                    <a:cubicBezTo>
                      <a:pt x="194" y="151"/>
                      <a:pt x="237" y="97"/>
                      <a:pt x="281" y="41"/>
                    </a:cubicBezTo>
                    <a:cubicBezTo>
                      <a:pt x="305" y="120"/>
                      <a:pt x="233" y="353"/>
                      <a:pt x="152" y="4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3" name="Freeform 1536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49736" y="494193"/>
                <a:ext cx="90805" cy="119623"/>
              </a:xfrm>
              <a:custGeom>
                <a:avLst/>
                <a:gdLst>
                  <a:gd name="T0" fmla="*/ 50 w 342"/>
                  <a:gd name="T1" fmla="*/ 448 h 448"/>
                  <a:gd name="T2" fmla="*/ 116 w 342"/>
                  <a:gd name="T3" fmla="*/ 0 h 448"/>
                  <a:gd name="T4" fmla="*/ 116 w 342"/>
                  <a:gd name="T5" fmla="*/ 280 h 448"/>
                  <a:gd name="T6" fmla="*/ 342 w 342"/>
                  <a:gd name="T7" fmla="*/ 140 h 448"/>
                  <a:gd name="T8" fmla="*/ 50 w 342"/>
                  <a:gd name="T9" fmla="*/ 44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448">
                    <a:moveTo>
                      <a:pt x="50" y="448"/>
                    </a:moveTo>
                    <a:cubicBezTo>
                      <a:pt x="0" y="286"/>
                      <a:pt x="12" y="137"/>
                      <a:pt x="116" y="0"/>
                    </a:cubicBezTo>
                    <a:cubicBezTo>
                      <a:pt x="116" y="90"/>
                      <a:pt x="116" y="180"/>
                      <a:pt x="116" y="280"/>
                    </a:cubicBezTo>
                    <a:cubicBezTo>
                      <a:pt x="195" y="231"/>
                      <a:pt x="263" y="189"/>
                      <a:pt x="342" y="140"/>
                    </a:cubicBezTo>
                    <a:cubicBezTo>
                      <a:pt x="324" y="233"/>
                      <a:pt x="161" y="399"/>
                      <a:pt x="50" y="44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4" name="Freeform 1539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617111" y="565967"/>
                <a:ext cx="81018" cy="129954"/>
              </a:xfrm>
              <a:custGeom>
                <a:avLst/>
                <a:gdLst>
                  <a:gd name="T0" fmla="*/ 111 w 304"/>
                  <a:gd name="T1" fmla="*/ 332 h 486"/>
                  <a:gd name="T2" fmla="*/ 299 w 304"/>
                  <a:gd name="T3" fmla="*/ 184 h 486"/>
                  <a:gd name="T4" fmla="*/ 88 w 304"/>
                  <a:gd name="T5" fmla="*/ 486 h 486"/>
                  <a:gd name="T6" fmla="*/ 81 w 304"/>
                  <a:gd name="T7" fmla="*/ 0 h 486"/>
                  <a:gd name="T8" fmla="*/ 82 w 304"/>
                  <a:gd name="T9" fmla="*/ 168 h 486"/>
                  <a:gd name="T10" fmla="*/ 111 w 304"/>
                  <a:gd name="T11" fmla="*/ 332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4" h="486">
                    <a:moveTo>
                      <a:pt x="111" y="332"/>
                    </a:moveTo>
                    <a:cubicBezTo>
                      <a:pt x="180" y="278"/>
                      <a:pt x="236" y="234"/>
                      <a:pt x="299" y="184"/>
                    </a:cubicBezTo>
                    <a:cubicBezTo>
                      <a:pt x="304" y="274"/>
                      <a:pt x="196" y="422"/>
                      <a:pt x="88" y="486"/>
                    </a:cubicBezTo>
                    <a:cubicBezTo>
                      <a:pt x="5" y="392"/>
                      <a:pt x="0" y="130"/>
                      <a:pt x="81" y="0"/>
                    </a:cubicBezTo>
                    <a:cubicBezTo>
                      <a:pt x="81" y="59"/>
                      <a:pt x="78" y="114"/>
                      <a:pt x="82" y="168"/>
                    </a:cubicBezTo>
                    <a:cubicBezTo>
                      <a:pt x="87" y="221"/>
                      <a:pt x="101" y="273"/>
                      <a:pt x="111" y="3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25" name="Freeform 1541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700847" y="447975"/>
                <a:ext cx="72861" cy="84824"/>
              </a:xfrm>
              <a:custGeom>
                <a:avLst/>
                <a:gdLst>
                  <a:gd name="T0" fmla="*/ 272 w 272"/>
                  <a:gd name="T1" fmla="*/ 4 h 318"/>
                  <a:gd name="T2" fmla="*/ 17 w 272"/>
                  <a:gd name="T3" fmla="*/ 318 h 318"/>
                  <a:gd name="T4" fmla="*/ 272 w 272"/>
                  <a:gd name="T5" fmla="*/ 4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2" h="318">
                    <a:moveTo>
                      <a:pt x="272" y="4"/>
                    </a:moveTo>
                    <a:cubicBezTo>
                      <a:pt x="220" y="138"/>
                      <a:pt x="142" y="243"/>
                      <a:pt x="17" y="318"/>
                    </a:cubicBezTo>
                    <a:cubicBezTo>
                      <a:pt x="0" y="204"/>
                      <a:pt x="121" y="0"/>
                      <a:pt x="27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95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96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16" name="矩形 115"/>
            <p:cNvSpPr/>
            <p:nvPr>
              <p:custDataLst>
                <p:tags r:id="rId12"/>
              </p:custDataLst>
            </p:nvPr>
          </p:nvSpPr>
          <p:spPr>
            <a:xfrm>
              <a:off x="5218902" y="1755163"/>
              <a:ext cx="2448249" cy="622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>
                <a:lnSpc>
                  <a:spcPct val="150000"/>
                </a:lnSpc>
              </a:pPr>
              <a:r>
                <a:rPr lang="zh-CN" altLang="en-US" sz="1600">
                  <a:solidFill>
                    <a:prstClr val="black">
                      <a:lumMod val="50000"/>
                      <a:lumOff val="50000"/>
                    </a:prstClr>
                  </a:solidFill>
                  <a:latin typeface="思源黑体 CN ExtraLight" panose="020B0200000000000000" pitchFamily="34" charset="-128"/>
                  <a:ea typeface="思源黑体 CN ExtraLight" panose="020B0200000000000000" pitchFamily="34" charset="-128"/>
                </a:rPr>
                <a:t>此处添加详细文本描述，建议与标题相关并符合整体语言风格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思源黑体 CN ExtraLight" panose="020B0200000000000000" pitchFamily="34" charset="-128"/>
                <a:ea typeface="思源黑体 CN ExtraLight" panose="020B0200000000000000" pitchFamily="34" charset="-128"/>
              </a:endParaRPr>
            </a:p>
          </p:txBody>
        </p:sp>
        <p:sp>
          <p:nvSpPr>
            <p:cNvPr id="117" name="文本框 116"/>
            <p:cNvSpPr txBox="1"/>
            <p:nvPr>
              <p:custDataLst>
                <p:tags r:id="rId13"/>
              </p:custDataLst>
            </p:nvPr>
          </p:nvSpPr>
          <p:spPr>
            <a:xfrm>
              <a:off x="5810330" y="1430759"/>
              <a:ext cx="126539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00"/>
              <a:r>
                <a:rPr kumimoji="1" lang="zh-CN" altLang="en-US" sz="1865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宋体 CN" panose="02020400000000000000" pitchFamily="18" charset="-128"/>
                  <a:ea typeface="思源宋体 CN" panose="02020400000000000000" pitchFamily="18" charset="-128"/>
                </a:rPr>
                <a:t>添加标题内容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3" name="图片 2" descr="fc9da11b334ebfef8dc76abc33f1b9d770087942a2c88-d1owCm"/>
          <p:cNvPicPr>
            <a:picLocks noChangeAspect="1"/>
          </p:cNvPicPr>
          <p:nvPr/>
        </p:nvPicPr>
        <p:blipFill>
          <a:blip r:embed="rId9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cfea4a2fdd12bed1497d3242302926d2210d97518f46-9MzJh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84550"/>
            <a:ext cx="12191365" cy="1033589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 flipH="1">
            <a:off x="6202045" y="169164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 flipH="1">
            <a:off x="6202045" y="414909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 flipH="1">
            <a:off x="6202045" y="540258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25" name="文本框"/>
          <p:cNvSpPr txBox="1"/>
          <p:nvPr/>
        </p:nvSpPr>
        <p:spPr>
          <a:xfrm>
            <a:off x="7263765" y="185388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24" name="圆角矩形 23"/>
          <p:cNvSpPr/>
          <p:nvPr/>
        </p:nvSpPr>
        <p:spPr>
          <a:xfrm flipH="1">
            <a:off x="6202045" y="2905760"/>
            <a:ext cx="5095240" cy="915670"/>
          </a:xfrm>
          <a:prstGeom prst="roundRect">
            <a:avLst/>
          </a:prstGeom>
          <a:gradFill>
            <a:gsLst>
              <a:gs pos="0">
                <a:srgbClr val="CB1B22">
                  <a:alpha val="0"/>
                </a:srgbClr>
              </a:gs>
              <a:gs pos="96000">
                <a:srgbClr val="DA272D">
                  <a:alpha val="3000"/>
                </a:srgbClr>
              </a:gs>
            </a:gsLst>
            <a:lin ang="0" scaled="0"/>
          </a:gradFill>
          <a:ln>
            <a:gradFill>
              <a:gsLst>
                <a:gs pos="31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rgbClr val="E8797E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900"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graphicFrame>
        <p:nvGraphicFramePr>
          <p:cNvPr id="27" name="图表 26"/>
          <p:cNvGraphicFramePr/>
          <p:nvPr/>
        </p:nvGraphicFramePr>
        <p:xfrm>
          <a:off x="838200" y="2252980"/>
          <a:ext cx="4730750" cy="3475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图形"/>
          <p:cNvSpPr txBox="1"/>
          <p:nvPr/>
        </p:nvSpPr>
        <p:spPr>
          <a:xfrm>
            <a:off x="7263765" y="219202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0" name="图形"/>
          <p:cNvSpPr txBox="1"/>
          <p:nvPr/>
        </p:nvSpPr>
        <p:spPr>
          <a:xfrm>
            <a:off x="7263765" y="341122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1" name="文本框"/>
          <p:cNvSpPr txBox="1"/>
          <p:nvPr/>
        </p:nvSpPr>
        <p:spPr>
          <a:xfrm>
            <a:off x="7263765" y="307308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32" name="图形"/>
          <p:cNvSpPr txBox="1"/>
          <p:nvPr/>
        </p:nvSpPr>
        <p:spPr>
          <a:xfrm>
            <a:off x="7263765" y="461137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4" name="文本框"/>
          <p:cNvSpPr txBox="1"/>
          <p:nvPr/>
        </p:nvSpPr>
        <p:spPr>
          <a:xfrm>
            <a:off x="7263765" y="427323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36" name="图形"/>
          <p:cNvSpPr txBox="1"/>
          <p:nvPr/>
        </p:nvSpPr>
        <p:spPr>
          <a:xfrm>
            <a:off x="7263765" y="5830570"/>
            <a:ext cx="40335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5851BC"/>
              </a:buClr>
              <a:buNone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汉仪正圆 55简" panose="00020600040101010101" charset="-122"/>
                <a:ea typeface="汉仪正圆 55简" panose="00020600040101010101" charset="-122"/>
                <a:cs typeface="汉仪正圆 55简" panose="00020600040101010101" charset="-122"/>
                <a:sym typeface="+mn-ea"/>
              </a:rPr>
              <a:t>单击此处输入您的正文，文字是您思想的提炼</a:t>
            </a:r>
          </a:p>
        </p:txBody>
      </p:sp>
      <p:sp>
        <p:nvSpPr>
          <p:cNvPr id="38" name="文本框"/>
          <p:cNvSpPr txBox="1"/>
          <p:nvPr/>
        </p:nvSpPr>
        <p:spPr>
          <a:xfrm>
            <a:off x="7263765" y="5492433"/>
            <a:ext cx="3001010" cy="4756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 anchorCtr="0">
            <a:spAutoFit/>
          </a:bodyPr>
          <a:lstStyle/>
          <a:p>
            <a:pPr lvl="0" algn="l" defTabSz="913765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defRPr/>
            </a:pPr>
            <a:r>
              <a:rPr lang="zh-CN" altLang="en-US" sz="2500" noProof="0" dirty="0">
                <a:ln>
                  <a:noFill/>
                </a:ln>
                <a:gradFill>
                  <a:gsLst>
                    <a:gs pos="0">
                      <a:srgbClr val="FF4A22"/>
                    </a:gs>
                    <a:gs pos="89000">
                      <a:srgbClr val="CA1A22"/>
                    </a:gs>
                  </a:gsLst>
                  <a:lin ang="5400000" scaled="0"/>
                </a:gradFill>
                <a:effectLst/>
                <a:uLnTx/>
                <a:uFillTx/>
                <a:latin typeface="汉仪雅酷黑 75W" panose="020B0804020202020204" charset="-122"/>
                <a:ea typeface="汉仪雅酷黑 75W" panose="020B0804020202020204" charset="-122"/>
                <a:cs typeface="汉仪正圆 55简" panose="00020600040101010101" charset="-122"/>
                <a:sym typeface="+mn-ea"/>
              </a:rPr>
              <a:t>预设标题文本内容</a:t>
            </a:r>
          </a:p>
        </p:txBody>
      </p:sp>
      <p:sp>
        <p:nvSpPr>
          <p:cNvPr id="33" name="图形"/>
          <p:cNvSpPr txBox="1"/>
          <p:nvPr/>
        </p:nvSpPr>
        <p:spPr bwMode="auto">
          <a:xfrm flipH="1">
            <a:off x="6391275" y="192151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01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5000">
                      <a:srgbClr val="FF0000">
                        <a:alpha val="100000"/>
                      </a:srgbClr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5" name="图形"/>
          <p:cNvSpPr txBox="1"/>
          <p:nvPr/>
        </p:nvSpPr>
        <p:spPr bwMode="auto">
          <a:xfrm flipH="1">
            <a:off x="6391275" y="313563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02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0000"/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7" name="图形"/>
          <p:cNvSpPr txBox="1"/>
          <p:nvPr/>
        </p:nvSpPr>
        <p:spPr bwMode="auto">
          <a:xfrm flipH="1">
            <a:off x="6391275" y="437896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03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0000"/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9" name="图形"/>
          <p:cNvSpPr txBox="1"/>
          <p:nvPr/>
        </p:nvSpPr>
        <p:spPr bwMode="auto">
          <a:xfrm flipH="1">
            <a:off x="6391275" y="5632450"/>
            <a:ext cx="815340" cy="4552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/>
            <a:r>
              <a:rPr lang="en-US" altLang="zh-CN" sz="3500">
                <a:gradFill>
                  <a:gsLst>
                    <a:gs pos="8000">
                      <a:schemeClr val="accent1">
                        <a:lumMod val="5000"/>
                        <a:lumOff val="95000"/>
                        <a:alpha val="29000"/>
                      </a:schemeClr>
                    </a:gs>
                    <a:gs pos="100000">
                      <a:srgbClr val="D4252C">
                        <a:alpha val="62000"/>
                      </a:srgbClr>
                    </a:gs>
                  </a:gsLst>
                  <a:lin ang="16200000" scaled="0"/>
                </a:gradFill>
                <a:latin typeface="汉仪雅酷黑简" panose="00020600040101010101" charset="-122"/>
                <a:ea typeface="汉仪雅酷黑简" panose="00020600040101010101" charset="-122"/>
                <a:cs typeface="汉仪正圆 55简" panose="00020600040101010101" charset="-122"/>
                <a:sym typeface="+mn-ea"/>
              </a:rPr>
              <a:t>04</a:t>
            </a:r>
            <a:endParaRPr lang="en-US" altLang="zh-CN" sz="2500" spc="6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0000"/>
                    </a:gs>
                  </a:gsLst>
                  <a:lin ang="16200000" scaled="1"/>
                </a:gradFill>
              </a:ln>
              <a:noFill/>
              <a:effectLst/>
              <a:uLnTx/>
              <a:uFillTx/>
              <a:latin typeface="汉仪雅酷黑简" panose="00020600040101010101" charset="-122"/>
              <a:ea typeface="汉仪雅酷黑简" panose="00020600040101010101" charset="-122"/>
              <a:cs typeface="汉仪正圆 55简" panose="000206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6299" y="421199"/>
            <a:ext cx="222624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2191F"/>
                </a:solidFill>
                <a:latin typeface="思源黑体 Heavy" panose="020B0A00000000000000" charset="-122"/>
                <a:ea typeface="思源黑体 Heavy" panose="020B0A00000000000000" charset="-122"/>
              </a:rPr>
              <a:t>添加标题</a:t>
            </a:r>
          </a:p>
        </p:txBody>
      </p:sp>
      <p:pic>
        <p:nvPicPr>
          <p:cNvPr id="4" name="图片 3" descr="fc9da11b334ebfef8dc76abc33f1b9d770087942a2c88-d1owCm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0" y="408305"/>
            <a:ext cx="584200" cy="6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WQ0MWE0YmIyNDM3N2RiZjk4MTcwZGJjODMzZjE4N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25.4546456692913,&quot;left&quot;:-85.41133858267716,&quot;top&quot;:89,&quot;width&quot;:1070.2425984251968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34874015748034,&quot;left&quot;:48.08181102362205,&quot;top&quot;:144.14212598425198,&quot;width&quot;:532.915826771653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8.31653543307084,&quot;left&quot;:92.9524015748032,&quot;top&quot;:133.16181102362205,&quot;width&quot;:788.3106692913386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2.8261417322835,&quot;left&quot;:47.15,&quot;top&quot;:120.37385826771654,&quot;width&quot;:866.001968503937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Other"/>
  <p:tag name="KSO_WM_DIAGRAM_VIRTUALLY_FRAME" val="{&quot;height&quot;:357.84196850393704,&quot;left&quot;:47.98496062992126,&quot;top&quot;:146.53165354330707,&quot;width&quot;:864.0299212598426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Title"/>
  <p:tag name="KSO_WM_DIAGRAM_VIRTUALLY_FRAME" val="{&quot;height&quot;:357.84196850393704,&quot;left&quot;:47.98496062992126,&quot;top&quot;:146.53165354330707,&quot;width&quot;:864.0299212598426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  <p:tag name="WHOLESPTYPE" val="Shape_SubTitle"/>
  <p:tag name="KSO_WM_DIAGRAM_VIRTUALLY_FRAME" val="{&quot;height&quot;:357.84196850393704,&quot;left&quot;:47.98496062992126,&quot;top&quot;:146.53165354330707,&quot;width&quot;:864.0299212598426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7.84196850393704,&quot;left&quot;:47.98496062992126,&quot;top&quot;:146.53165354330707,&quot;width&quot;:864.0299212598426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1.26889763779528,&quot;left&quot;:56.98488188976378,&quot;top&quot;:125.49834645669291,&quot;width&quot;:838.804330708661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6,&quot;left&quot;:245.55,&quot;top&quot;:139.6,&quot;width&quot;:67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1.25,&quot;left&quot;:133.6,&quot;top&quot;:136.5,&quot;width&quot;:649.1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8.55,&quot;left&quot;:133.6,&quot;top&quot;:136.5,&quot;width&quot;:649.1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5.1771653543307,&quot;left&quot;:44.438110236220474,&quot;top&quot;:130.14173228346456,&quot;width&quot;:860.0655118110237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0.3,&quot;left&quot;:42.25,&quot;top&quot;:127.5,&quot;width&quot;:669.35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96.56937007874012,&quot;left&quot;:444.8136220472441,&quot;top&quot;:132.41929133858267,&quot;width&quot;:451.9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15188976377954,&quot;left&quot;:90.39645669291339,&quot;top&quot;:139.08062992125983,&quot;width&quot;:763.5849606299214}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BE2C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1919</Words>
  <Application>Microsoft Office PowerPoint</Application>
  <PresentationFormat>宽屏</PresentationFormat>
  <Paragraphs>259</Paragraphs>
  <Slides>29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60" baseType="lpstr">
      <vt:lpstr>Didot</vt:lpstr>
      <vt:lpstr>等线</vt:lpstr>
      <vt:lpstr>汉仪粗宋简</vt:lpstr>
      <vt:lpstr>汉仪大宋简</vt:lpstr>
      <vt:lpstr>汉仪旗黑-55简</vt:lpstr>
      <vt:lpstr>汉仪雅酷黑 75W</vt:lpstr>
      <vt:lpstr>汉仪雅酷黑简</vt:lpstr>
      <vt:lpstr>汉仪正圆 55简</vt:lpstr>
      <vt:lpstr>华康俪金黑W8(P)</vt:lpstr>
      <vt:lpstr>思源黑体 CN Bold</vt:lpstr>
      <vt:lpstr>思源黑体 CN ExtraLight</vt:lpstr>
      <vt:lpstr>思源黑体 CN Heavy</vt:lpstr>
      <vt:lpstr>思源黑体 CN Light</vt:lpstr>
      <vt:lpstr>思源黑体 CN Medium</vt:lpstr>
      <vt:lpstr>思源黑体 CN Normal</vt:lpstr>
      <vt:lpstr>思源黑体 CN Regular</vt:lpstr>
      <vt:lpstr>思源黑体 Heavy</vt:lpstr>
      <vt:lpstr>思源宋体 CN</vt:lpstr>
      <vt:lpstr>思源宋体 CN Heavy</vt:lpstr>
      <vt:lpstr>思源宋体 CN SemiBold</vt:lpstr>
      <vt:lpstr>思源宋体 SemiBold</vt:lpstr>
      <vt:lpstr>微软雅黑</vt:lpstr>
      <vt:lpstr>喜鹊招牌体</vt:lpstr>
      <vt:lpstr>Arial</vt:lpstr>
      <vt:lpstr>Arial Black</vt:lpstr>
      <vt:lpstr>Calibri</vt:lpstr>
      <vt:lpstr>Calibri Light</vt:lpstr>
      <vt:lpstr>Wingdings</vt:lpstr>
      <vt:lpstr>1_Office 主题​​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</dc:creator>
  <cp:lastModifiedBy>ZZYY</cp:lastModifiedBy>
  <cp:revision>58</cp:revision>
  <dcterms:created xsi:type="dcterms:W3CDTF">2024-03-04T00:34:00Z</dcterms:created>
  <dcterms:modified xsi:type="dcterms:W3CDTF">2024-09-19T07:36:54Z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ED8F7103C63140039EEA1A8FBBC63D05_13</vt:lpwstr>
  </property>
  <property fmtid="{D5CDD505-2E9C-101B-9397-08002B2CF9AE}" pid="3" name="KSOProductBuildVer">
    <vt:lpwstr>2052-12.1.0.17827</vt:lpwstr>
  </property>
</Properties>
</file>