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1.xml" ContentType="application/vnd.openxmlformats-officedocument.presentationml.notesSlide+xml"/>
  <Override PartName="/ppt/tags/tag21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3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4.xml" ContentType="application/vnd.openxmlformats-officedocument.presentationml.notesSlid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5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notesSlides/notesSlide6.xml" ContentType="application/vnd.openxmlformats-officedocument.presentationml.notesSlide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08" r:id="rId2"/>
    <p:sldId id="11090058" r:id="rId3"/>
    <p:sldId id="306" r:id="rId4"/>
    <p:sldId id="340" r:id="rId5"/>
    <p:sldId id="262" r:id="rId6"/>
    <p:sldId id="261" r:id="rId7"/>
    <p:sldId id="285" r:id="rId8"/>
    <p:sldId id="286" r:id="rId9"/>
    <p:sldId id="287" r:id="rId10"/>
    <p:sldId id="311" r:id="rId11"/>
    <p:sldId id="264" r:id="rId12"/>
    <p:sldId id="265" r:id="rId13"/>
    <p:sldId id="267" r:id="rId14"/>
    <p:sldId id="288" r:id="rId15"/>
    <p:sldId id="312" r:id="rId16"/>
    <p:sldId id="289" r:id="rId17"/>
    <p:sldId id="291" r:id="rId18"/>
    <p:sldId id="269" r:id="rId19"/>
    <p:sldId id="268" r:id="rId20"/>
    <p:sldId id="313" r:id="rId21"/>
    <p:sldId id="292" r:id="rId22"/>
    <p:sldId id="293" r:id="rId23"/>
    <p:sldId id="294" r:id="rId24"/>
    <p:sldId id="271" r:id="rId25"/>
    <p:sldId id="314" r:id="rId26"/>
    <p:sldId id="290" r:id="rId27"/>
    <p:sldId id="272" r:id="rId28"/>
    <p:sldId id="273" r:id="rId29"/>
    <p:sldId id="315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8" userDrawn="1">
          <p15:clr>
            <a:srgbClr val="A4A3A4"/>
          </p15:clr>
        </p15:guide>
        <p15:guide id="2" pos="3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5D37"/>
    <a:srgbClr val="7A5C37"/>
    <a:srgbClr val="CCB89A"/>
    <a:srgbClr val="AD8963"/>
    <a:srgbClr val="825130"/>
    <a:srgbClr val="A37E64"/>
    <a:srgbClr val="F2EDE8"/>
    <a:srgbClr val="F1E6D6"/>
    <a:srgbClr val="F2CB89"/>
    <a:srgbClr val="B97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54" y="91"/>
      </p:cViewPr>
      <p:guideLst>
        <p:guide orient="horz" pos="2258"/>
        <p:guide pos="379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CCB89A"/>
            </a:solidFill>
            <a:ln w="19050">
              <a:noFill/>
            </a:ln>
          </c:spPr>
          <c:dPt>
            <c:idx val="0"/>
            <c:bubble3D val="0"/>
            <c:spPr>
              <a:solidFill>
                <a:srgbClr val="CCB8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1F-429A-A9EF-174F25D959BB}"/>
              </c:ext>
            </c:extLst>
          </c:dPt>
          <c:dPt>
            <c:idx val="1"/>
            <c:bubble3D val="0"/>
            <c:spPr>
              <a:solidFill>
                <a:srgbClr val="B97D5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1F-429A-A9EF-174F25D959BB}"/>
              </c:ext>
            </c:extLst>
          </c:dPt>
          <c:cat>
            <c:strRef>
              <c:f>Sheet1!$A$2:$A$3</c:f>
              <c:strCache>
                <c:ptCount val="2"/>
                <c:pt idx="0">
                  <c:v>数据一</c:v>
                </c:pt>
                <c:pt idx="1">
                  <c:v>数据二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1F-429A-A9EF-174F25D959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CCB89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F0-4C6C-B748-DB5EFF86EA40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B97D5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F0-4C6C-B748-DB5EFF86EA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9692435"/>
        <c:axId val="781101575"/>
      </c:barChart>
      <c:catAx>
        <c:axId val="79692435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81101575"/>
        <c:crosses val="autoZero"/>
        <c:auto val="1"/>
        <c:lblAlgn val="ctr"/>
        <c:lblOffset val="100"/>
        <c:noMultiLvlLbl val="0"/>
      </c:catAx>
      <c:valAx>
        <c:axId val="7811015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96924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:/冯益/2024/江理工/ppt模版/设计文件/校训-黑-18.png校训-黑-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1725" y="391478"/>
            <a:ext cx="3155315" cy="392430"/>
          </a:xfrm>
          <a:prstGeom prst="rect">
            <a:avLst/>
          </a:prstGeom>
          <a:effectLst/>
        </p:spPr>
      </p:pic>
      <p:pic>
        <p:nvPicPr>
          <p:cNvPr id="9" name="图片 8" descr="D:/冯益/2024/江理工/ppt模版/设计文件/logo-06.pnglogo-0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570" y="311785"/>
            <a:ext cx="2853690" cy="551815"/>
          </a:xfrm>
          <a:prstGeom prst="rect">
            <a:avLst/>
          </a:prstGeom>
          <a:effectLst/>
        </p:spPr>
      </p:pic>
      <p:grpSp>
        <p:nvGrpSpPr>
          <p:cNvPr id="8" name="组合 7"/>
          <p:cNvGrpSpPr/>
          <p:nvPr userDrawn="1"/>
        </p:nvGrpSpPr>
        <p:grpSpPr>
          <a:xfrm>
            <a:off x="1270" y="1275715"/>
            <a:ext cx="12192635" cy="5582285"/>
            <a:chOff x="2" y="2009"/>
            <a:chExt cx="19201" cy="8791"/>
          </a:xfrm>
        </p:grpSpPr>
        <p:pic>
          <p:nvPicPr>
            <p:cNvPr id="12" name="图片 11" descr="D:/冯益/2024/江理工/ppt模版/设计文件/建筑处理-图书馆-咖啡.png建筑处理-图书馆-咖啡"/>
            <p:cNvPicPr>
              <a:picLocks noChangeAspect="1"/>
            </p:cNvPicPr>
            <p:nvPr userDrawn="1"/>
          </p:nvPicPr>
          <p:blipFill>
            <a:blip r:embed="rId4" cstate="hqprint">
              <a:alphaModFix am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395" t="13117" r="19723" b="6541"/>
            <a:stretch>
              <a:fillRect/>
            </a:stretch>
          </p:blipFill>
          <p:spPr>
            <a:xfrm>
              <a:off x="9499" y="2009"/>
              <a:ext cx="9701" cy="6774"/>
            </a:xfrm>
            <a:prstGeom prst="rect">
              <a:avLst/>
            </a:prstGeom>
          </p:spPr>
        </p:pic>
        <p:sp>
          <p:nvSpPr>
            <p:cNvPr id="2" name="矩形: 圆角 14"/>
            <p:cNvSpPr/>
            <p:nvPr userDrawn="1"/>
          </p:nvSpPr>
          <p:spPr>
            <a:xfrm rot="5400000">
              <a:off x="8594" y="191"/>
              <a:ext cx="2017" cy="1920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B97D56">
                    <a:alpha val="5000"/>
                  </a:srgbClr>
                </a:gs>
                <a:gs pos="99000">
                  <a:srgbClr val="B97D56"/>
                </a:gs>
              </a:gsLst>
              <a:lin ang="10800000" scaled="1"/>
              <a:tileRect/>
            </a:gradFill>
            <a:ln w="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宋体" panose="02010600030101010101" pitchFamily="2" charset="-122"/>
              </a:endParaRPr>
            </a:p>
          </p:txBody>
        </p:sp>
        <p:pic>
          <p:nvPicPr>
            <p:cNvPr id="3" name="图片 2" descr="D:/冯益/2024/江理工/ppt模版/设计文件/建筑剪影111-24.png建筑剪影111-24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6" b="-9715"/>
            <a:stretch>
              <a:fillRect/>
            </a:stretch>
          </p:blipFill>
          <p:spPr>
            <a:xfrm>
              <a:off x="3186" y="5598"/>
              <a:ext cx="6002" cy="3492"/>
            </a:xfrm>
            <a:prstGeom prst="rect">
              <a:avLst/>
            </a:prstGeom>
          </p:spPr>
        </p:pic>
      </p:grpSp>
      <p:sp>
        <p:nvSpPr>
          <p:cNvPr id="53" name="任意形状 19"/>
          <p:cNvSpPr/>
          <p:nvPr userDrawn="1"/>
        </p:nvSpPr>
        <p:spPr>
          <a:xfrm>
            <a:off x="1971675" y="4017645"/>
            <a:ext cx="1842770" cy="780415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100000">
                <a:srgbClr val="B97D56">
                  <a:alpha val="44000"/>
                </a:srgbClr>
              </a:gs>
              <a:gs pos="52000">
                <a:srgbClr val="B97D56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4" name="任意形状 19"/>
          <p:cNvSpPr/>
          <p:nvPr userDrawn="1"/>
        </p:nvSpPr>
        <p:spPr>
          <a:xfrm>
            <a:off x="94615" y="5036185"/>
            <a:ext cx="1342390" cy="568325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100000">
                <a:srgbClr val="B97D56">
                  <a:alpha val="53000"/>
                </a:srgbClr>
              </a:gs>
              <a:gs pos="52000">
                <a:srgbClr val="B97D56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6" name="任意形状 19"/>
          <p:cNvSpPr/>
          <p:nvPr userDrawn="1"/>
        </p:nvSpPr>
        <p:spPr>
          <a:xfrm flipH="1">
            <a:off x="6203950" y="5147945"/>
            <a:ext cx="1509395" cy="624205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100000">
                <a:srgbClr val="B97D56">
                  <a:alpha val="88000"/>
                </a:srgbClr>
              </a:gs>
              <a:gs pos="52000">
                <a:srgbClr val="B97D56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10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4"/>
          <p:cNvSpPr/>
          <p:nvPr userDrawn="1"/>
        </p:nvSpPr>
        <p:spPr>
          <a:xfrm>
            <a:off x="0" y="6985"/>
            <a:ext cx="12192000" cy="84963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7D56">
                  <a:alpha val="44000"/>
                </a:srgbClr>
              </a:gs>
              <a:gs pos="99000">
                <a:srgbClr val="825130"/>
              </a:gs>
            </a:gsLst>
            <a:lin ang="10800000" scaled="1"/>
            <a:tileRect/>
          </a:gra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pic>
        <p:nvPicPr>
          <p:cNvPr id="4" name="图片 3" descr="D:/冯益/2024/江理工/ppt模版/设计文件/logo-04.pnglogo-0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5335" y="213360"/>
            <a:ext cx="2231390" cy="4311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hart" Target="../charts/chart1.xml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tags" Target="../tags/tag150.xml"/><Relationship Id="rId26" Type="http://schemas.openxmlformats.org/officeDocument/2006/relationships/tags" Target="../tags/tag158.xml"/><Relationship Id="rId3" Type="http://schemas.openxmlformats.org/officeDocument/2006/relationships/tags" Target="../tags/tag135.xml"/><Relationship Id="rId21" Type="http://schemas.openxmlformats.org/officeDocument/2006/relationships/tags" Target="../tags/tag153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5" Type="http://schemas.openxmlformats.org/officeDocument/2006/relationships/tags" Target="../tags/tag157.xml"/><Relationship Id="rId2" Type="http://schemas.openxmlformats.org/officeDocument/2006/relationships/tags" Target="../tags/tag134.xml"/><Relationship Id="rId16" Type="http://schemas.openxmlformats.org/officeDocument/2006/relationships/tags" Target="../tags/tag148.xml"/><Relationship Id="rId20" Type="http://schemas.openxmlformats.org/officeDocument/2006/relationships/tags" Target="../tags/tag152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24" Type="http://schemas.openxmlformats.org/officeDocument/2006/relationships/tags" Target="../tags/tag156.xml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23" Type="http://schemas.openxmlformats.org/officeDocument/2006/relationships/tags" Target="../tags/tag155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42.xml"/><Relationship Id="rId19" Type="http://schemas.openxmlformats.org/officeDocument/2006/relationships/tags" Target="../tags/tag151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Relationship Id="rId22" Type="http://schemas.openxmlformats.org/officeDocument/2006/relationships/tags" Target="../tags/tag154.xml"/><Relationship Id="rId27" Type="http://schemas.openxmlformats.org/officeDocument/2006/relationships/tags" Target="../tags/tag159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72.xml"/><Relationship Id="rId18" Type="http://schemas.openxmlformats.org/officeDocument/2006/relationships/tags" Target="../tags/tag177.xml"/><Relationship Id="rId26" Type="http://schemas.openxmlformats.org/officeDocument/2006/relationships/tags" Target="../tags/tag185.xml"/><Relationship Id="rId39" Type="http://schemas.openxmlformats.org/officeDocument/2006/relationships/tags" Target="../tags/tag198.xml"/><Relationship Id="rId21" Type="http://schemas.openxmlformats.org/officeDocument/2006/relationships/tags" Target="../tags/tag180.xml"/><Relationship Id="rId34" Type="http://schemas.openxmlformats.org/officeDocument/2006/relationships/tags" Target="../tags/tag193.xml"/><Relationship Id="rId42" Type="http://schemas.openxmlformats.org/officeDocument/2006/relationships/image" Target="../media/image31.svg"/><Relationship Id="rId47" Type="http://schemas.openxmlformats.org/officeDocument/2006/relationships/image" Target="../media/image36.png"/><Relationship Id="rId50" Type="http://schemas.openxmlformats.org/officeDocument/2006/relationships/image" Target="../media/image26.png"/><Relationship Id="rId7" Type="http://schemas.openxmlformats.org/officeDocument/2006/relationships/tags" Target="../tags/tag166.xml"/><Relationship Id="rId2" Type="http://schemas.openxmlformats.org/officeDocument/2006/relationships/tags" Target="../tags/tag161.xml"/><Relationship Id="rId16" Type="http://schemas.openxmlformats.org/officeDocument/2006/relationships/tags" Target="../tags/tag175.xml"/><Relationship Id="rId29" Type="http://schemas.openxmlformats.org/officeDocument/2006/relationships/tags" Target="../tags/tag188.xml"/><Relationship Id="rId11" Type="http://schemas.openxmlformats.org/officeDocument/2006/relationships/tags" Target="../tags/tag170.xml"/><Relationship Id="rId24" Type="http://schemas.openxmlformats.org/officeDocument/2006/relationships/tags" Target="../tags/tag183.xml"/><Relationship Id="rId32" Type="http://schemas.openxmlformats.org/officeDocument/2006/relationships/tags" Target="../tags/tag191.xml"/><Relationship Id="rId37" Type="http://schemas.openxmlformats.org/officeDocument/2006/relationships/tags" Target="../tags/tag196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34.png"/><Relationship Id="rId53" Type="http://schemas.openxmlformats.org/officeDocument/2006/relationships/image" Target="../media/image41.svg"/><Relationship Id="rId5" Type="http://schemas.openxmlformats.org/officeDocument/2006/relationships/tags" Target="../tags/tag164.xml"/><Relationship Id="rId10" Type="http://schemas.openxmlformats.org/officeDocument/2006/relationships/tags" Target="../tags/tag169.xml"/><Relationship Id="rId19" Type="http://schemas.openxmlformats.org/officeDocument/2006/relationships/tags" Target="../tags/tag178.xml"/><Relationship Id="rId31" Type="http://schemas.openxmlformats.org/officeDocument/2006/relationships/tags" Target="../tags/tag190.xml"/><Relationship Id="rId44" Type="http://schemas.openxmlformats.org/officeDocument/2006/relationships/image" Target="../media/image33.svg"/><Relationship Id="rId52" Type="http://schemas.openxmlformats.org/officeDocument/2006/relationships/image" Target="../media/image40.png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tags" Target="../tags/tag173.xml"/><Relationship Id="rId22" Type="http://schemas.openxmlformats.org/officeDocument/2006/relationships/tags" Target="../tags/tag181.xml"/><Relationship Id="rId27" Type="http://schemas.openxmlformats.org/officeDocument/2006/relationships/tags" Target="../tags/tag186.xml"/><Relationship Id="rId30" Type="http://schemas.openxmlformats.org/officeDocument/2006/relationships/tags" Target="../tags/tag189.xml"/><Relationship Id="rId35" Type="http://schemas.openxmlformats.org/officeDocument/2006/relationships/tags" Target="../tags/tag194.xml"/><Relationship Id="rId43" Type="http://schemas.openxmlformats.org/officeDocument/2006/relationships/image" Target="../media/image32.png"/><Relationship Id="rId48" Type="http://schemas.openxmlformats.org/officeDocument/2006/relationships/image" Target="../media/image37.png"/><Relationship Id="rId8" Type="http://schemas.openxmlformats.org/officeDocument/2006/relationships/tags" Target="../tags/tag167.xml"/><Relationship Id="rId51" Type="http://schemas.openxmlformats.org/officeDocument/2006/relationships/image" Target="../media/image39.svg"/><Relationship Id="rId3" Type="http://schemas.openxmlformats.org/officeDocument/2006/relationships/tags" Target="../tags/tag162.xml"/><Relationship Id="rId12" Type="http://schemas.openxmlformats.org/officeDocument/2006/relationships/tags" Target="../tags/tag171.xml"/><Relationship Id="rId17" Type="http://schemas.openxmlformats.org/officeDocument/2006/relationships/tags" Target="../tags/tag176.xml"/><Relationship Id="rId25" Type="http://schemas.openxmlformats.org/officeDocument/2006/relationships/tags" Target="../tags/tag184.xml"/><Relationship Id="rId33" Type="http://schemas.openxmlformats.org/officeDocument/2006/relationships/tags" Target="../tags/tag192.xml"/><Relationship Id="rId38" Type="http://schemas.openxmlformats.org/officeDocument/2006/relationships/tags" Target="../tags/tag197.xml"/><Relationship Id="rId46" Type="http://schemas.openxmlformats.org/officeDocument/2006/relationships/image" Target="../media/image35.svg"/><Relationship Id="rId20" Type="http://schemas.openxmlformats.org/officeDocument/2006/relationships/tags" Target="../tags/tag179.xml"/><Relationship Id="rId41" Type="http://schemas.openxmlformats.org/officeDocument/2006/relationships/image" Target="../media/image30.png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5" Type="http://schemas.openxmlformats.org/officeDocument/2006/relationships/tags" Target="../tags/tag174.xml"/><Relationship Id="rId23" Type="http://schemas.openxmlformats.org/officeDocument/2006/relationships/tags" Target="../tags/tag182.xml"/><Relationship Id="rId28" Type="http://schemas.openxmlformats.org/officeDocument/2006/relationships/tags" Target="../tags/tag187.xml"/><Relationship Id="rId36" Type="http://schemas.openxmlformats.org/officeDocument/2006/relationships/tags" Target="../tags/tag195.xml"/><Relationship Id="rId4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5" Type="http://schemas.openxmlformats.org/officeDocument/2006/relationships/tags" Target="../tags/tag204.xml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1.xml"/><Relationship Id="rId5" Type="http://schemas.openxmlformats.org/officeDocument/2006/relationships/chart" Target="../charts/char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image" Target="../media/image44.jpeg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8.svg"/><Relationship Id="rId2" Type="http://schemas.openxmlformats.org/officeDocument/2006/relationships/tags" Target="../tags/tag213.xml"/><Relationship Id="rId16" Type="http://schemas.openxmlformats.org/officeDocument/2006/relationships/image" Target="../media/image47.png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5" Type="http://schemas.openxmlformats.org/officeDocument/2006/relationships/image" Target="../media/image46.svg"/><Relationship Id="rId10" Type="http://schemas.openxmlformats.org/officeDocument/2006/relationships/tags" Target="../tags/tag221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35.xml"/><Relationship Id="rId18" Type="http://schemas.openxmlformats.org/officeDocument/2006/relationships/tags" Target="../tags/tag240.xml"/><Relationship Id="rId26" Type="http://schemas.openxmlformats.org/officeDocument/2006/relationships/tags" Target="../tags/tag248.xml"/><Relationship Id="rId3" Type="http://schemas.openxmlformats.org/officeDocument/2006/relationships/tags" Target="../tags/tag225.xml"/><Relationship Id="rId21" Type="http://schemas.openxmlformats.org/officeDocument/2006/relationships/tags" Target="../tags/tag243.xml"/><Relationship Id="rId34" Type="http://schemas.openxmlformats.org/officeDocument/2006/relationships/image" Target="../media/image52.png"/><Relationship Id="rId7" Type="http://schemas.openxmlformats.org/officeDocument/2006/relationships/tags" Target="../tags/tag229.xml"/><Relationship Id="rId12" Type="http://schemas.openxmlformats.org/officeDocument/2006/relationships/tags" Target="../tags/tag234.xml"/><Relationship Id="rId17" Type="http://schemas.openxmlformats.org/officeDocument/2006/relationships/tags" Target="../tags/tag239.xml"/><Relationship Id="rId25" Type="http://schemas.openxmlformats.org/officeDocument/2006/relationships/tags" Target="../tags/tag247.xml"/><Relationship Id="rId33" Type="http://schemas.openxmlformats.org/officeDocument/2006/relationships/image" Target="../media/image51.png"/><Relationship Id="rId2" Type="http://schemas.openxmlformats.org/officeDocument/2006/relationships/tags" Target="../tags/tag224.xml"/><Relationship Id="rId16" Type="http://schemas.openxmlformats.org/officeDocument/2006/relationships/tags" Target="../tags/tag238.xml"/><Relationship Id="rId20" Type="http://schemas.openxmlformats.org/officeDocument/2006/relationships/tags" Target="../tags/tag242.xml"/><Relationship Id="rId29" Type="http://schemas.openxmlformats.org/officeDocument/2006/relationships/tags" Target="../tags/tag251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24" Type="http://schemas.openxmlformats.org/officeDocument/2006/relationships/tags" Target="../tags/tag246.xml"/><Relationship Id="rId32" Type="http://schemas.openxmlformats.org/officeDocument/2006/relationships/image" Target="../media/image50.png"/><Relationship Id="rId5" Type="http://schemas.openxmlformats.org/officeDocument/2006/relationships/tags" Target="../tags/tag227.xml"/><Relationship Id="rId15" Type="http://schemas.openxmlformats.org/officeDocument/2006/relationships/tags" Target="../tags/tag237.xml"/><Relationship Id="rId23" Type="http://schemas.openxmlformats.org/officeDocument/2006/relationships/tags" Target="../tags/tag245.xml"/><Relationship Id="rId28" Type="http://schemas.openxmlformats.org/officeDocument/2006/relationships/tags" Target="../tags/tag250.xml"/><Relationship Id="rId10" Type="http://schemas.openxmlformats.org/officeDocument/2006/relationships/tags" Target="../tags/tag232.xml"/><Relationship Id="rId19" Type="http://schemas.openxmlformats.org/officeDocument/2006/relationships/tags" Target="../tags/tag241.xml"/><Relationship Id="rId31" Type="http://schemas.openxmlformats.org/officeDocument/2006/relationships/image" Target="../media/image49.png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tags" Target="../tags/tag236.xml"/><Relationship Id="rId22" Type="http://schemas.openxmlformats.org/officeDocument/2006/relationships/tags" Target="../tags/tag244.xml"/><Relationship Id="rId27" Type="http://schemas.openxmlformats.org/officeDocument/2006/relationships/tags" Target="../tags/tag249.xml"/><Relationship Id="rId30" Type="http://schemas.openxmlformats.org/officeDocument/2006/relationships/slideLayout" Target="../slideLayouts/slideLayout2.xml"/><Relationship Id="rId8" Type="http://schemas.openxmlformats.org/officeDocument/2006/relationships/tags" Target="../tags/tag2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57.xml"/><Relationship Id="rId7" Type="http://schemas.openxmlformats.org/officeDocument/2006/relationships/tags" Target="../tags/tag261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10" Type="http://schemas.openxmlformats.org/officeDocument/2006/relationships/image" Target="../media/image55.jpeg"/><Relationship Id="rId4" Type="http://schemas.openxmlformats.org/officeDocument/2006/relationships/tags" Target="../tags/tag258.xml"/><Relationship Id="rId9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tags" Target="../tags/tag274.xml"/><Relationship Id="rId18" Type="http://schemas.openxmlformats.org/officeDocument/2006/relationships/tags" Target="../tags/tag279.xml"/><Relationship Id="rId3" Type="http://schemas.openxmlformats.org/officeDocument/2006/relationships/tags" Target="../tags/tag264.xml"/><Relationship Id="rId21" Type="http://schemas.openxmlformats.org/officeDocument/2006/relationships/image" Target="../media/image56.jpeg"/><Relationship Id="rId7" Type="http://schemas.openxmlformats.org/officeDocument/2006/relationships/tags" Target="../tags/tag268.xml"/><Relationship Id="rId12" Type="http://schemas.openxmlformats.org/officeDocument/2006/relationships/tags" Target="../tags/tag273.xml"/><Relationship Id="rId17" Type="http://schemas.openxmlformats.org/officeDocument/2006/relationships/tags" Target="../tags/tag278.xml"/><Relationship Id="rId2" Type="http://schemas.openxmlformats.org/officeDocument/2006/relationships/tags" Target="../tags/tag263.xml"/><Relationship Id="rId16" Type="http://schemas.openxmlformats.org/officeDocument/2006/relationships/tags" Target="../tags/tag277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tags" Target="../tags/tag272.xml"/><Relationship Id="rId24" Type="http://schemas.openxmlformats.org/officeDocument/2006/relationships/image" Target="../media/image59.jpeg"/><Relationship Id="rId5" Type="http://schemas.openxmlformats.org/officeDocument/2006/relationships/tags" Target="../tags/tag266.xml"/><Relationship Id="rId15" Type="http://schemas.openxmlformats.org/officeDocument/2006/relationships/tags" Target="../tags/tag276.xml"/><Relationship Id="rId23" Type="http://schemas.openxmlformats.org/officeDocument/2006/relationships/image" Target="../media/image58.jpeg"/><Relationship Id="rId10" Type="http://schemas.openxmlformats.org/officeDocument/2006/relationships/tags" Target="../tags/tag271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tags" Target="../tags/tag275.xml"/><Relationship Id="rId22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tags" Target="../tags/tag292.xml"/><Relationship Id="rId18" Type="http://schemas.openxmlformats.org/officeDocument/2006/relationships/tags" Target="../tags/tag297.xml"/><Relationship Id="rId26" Type="http://schemas.openxmlformats.org/officeDocument/2006/relationships/image" Target="../media/image62.jpeg"/><Relationship Id="rId3" Type="http://schemas.openxmlformats.org/officeDocument/2006/relationships/tags" Target="../tags/tag282.xml"/><Relationship Id="rId21" Type="http://schemas.openxmlformats.org/officeDocument/2006/relationships/tags" Target="../tags/tag300.xml"/><Relationship Id="rId7" Type="http://schemas.openxmlformats.org/officeDocument/2006/relationships/tags" Target="../tags/tag286.xml"/><Relationship Id="rId12" Type="http://schemas.openxmlformats.org/officeDocument/2006/relationships/tags" Target="../tags/tag291.xml"/><Relationship Id="rId17" Type="http://schemas.openxmlformats.org/officeDocument/2006/relationships/tags" Target="../tags/tag296.xml"/><Relationship Id="rId25" Type="http://schemas.openxmlformats.org/officeDocument/2006/relationships/image" Target="../media/image61.jpeg"/><Relationship Id="rId2" Type="http://schemas.openxmlformats.org/officeDocument/2006/relationships/tags" Target="../tags/tag281.xml"/><Relationship Id="rId16" Type="http://schemas.openxmlformats.org/officeDocument/2006/relationships/tags" Target="../tags/tag295.xml"/><Relationship Id="rId20" Type="http://schemas.openxmlformats.org/officeDocument/2006/relationships/tags" Target="../tags/tag299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tags" Target="../tags/tag290.xml"/><Relationship Id="rId24" Type="http://schemas.openxmlformats.org/officeDocument/2006/relationships/image" Target="../media/image60.jpeg"/><Relationship Id="rId5" Type="http://schemas.openxmlformats.org/officeDocument/2006/relationships/tags" Target="../tags/tag284.xml"/><Relationship Id="rId15" Type="http://schemas.openxmlformats.org/officeDocument/2006/relationships/tags" Target="../tags/tag294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89.xml"/><Relationship Id="rId19" Type="http://schemas.openxmlformats.org/officeDocument/2006/relationships/tags" Target="../tags/tag298.xml"/><Relationship Id="rId4" Type="http://schemas.openxmlformats.org/officeDocument/2006/relationships/tags" Target="../tags/tag283.xml"/><Relationship Id="rId9" Type="http://schemas.openxmlformats.org/officeDocument/2006/relationships/tags" Target="../tags/tag288.xml"/><Relationship Id="rId14" Type="http://schemas.openxmlformats.org/officeDocument/2006/relationships/tags" Target="../tags/tag293.xml"/><Relationship Id="rId22" Type="http://schemas.openxmlformats.org/officeDocument/2006/relationships/tags" Target="../tags/tag301.xml"/><Relationship Id="rId27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10.xml"/><Relationship Id="rId13" Type="http://schemas.openxmlformats.org/officeDocument/2006/relationships/tags" Target="../tags/tag315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05.xml"/><Relationship Id="rId7" Type="http://schemas.openxmlformats.org/officeDocument/2006/relationships/tags" Target="../tags/tag309.xml"/><Relationship Id="rId12" Type="http://schemas.openxmlformats.org/officeDocument/2006/relationships/tags" Target="../tags/tag314.xml"/><Relationship Id="rId17" Type="http://schemas.openxmlformats.org/officeDocument/2006/relationships/tags" Target="../tags/tag319.xml"/><Relationship Id="rId2" Type="http://schemas.openxmlformats.org/officeDocument/2006/relationships/tags" Target="../tags/tag304.xml"/><Relationship Id="rId16" Type="http://schemas.openxmlformats.org/officeDocument/2006/relationships/tags" Target="../tags/tag318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11" Type="http://schemas.openxmlformats.org/officeDocument/2006/relationships/tags" Target="../tags/tag313.xml"/><Relationship Id="rId5" Type="http://schemas.openxmlformats.org/officeDocument/2006/relationships/tags" Target="../tags/tag307.xml"/><Relationship Id="rId15" Type="http://schemas.openxmlformats.org/officeDocument/2006/relationships/tags" Target="../tags/tag317.xml"/><Relationship Id="rId10" Type="http://schemas.openxmlformats.org/officeDocument/2006/relationships/tags" Target="../tags/tag312.xml"/><Relationship Id="rId19" Type="http://schemas.openxmlformats.org/officeDocument/2006/relationships/notesSlide" Target="../notesSlides/notesSlide6.xml"/><Relationship Id="rId4" Type="http://schemas.openxmlformats.org/officeDocument/2006/relationships/tags" Target="../tags/tag306.xml"/><Relationship Id="rId9" Type="http://schemas.openxmlformats.org/officeDocument/2006/relationships/tags" Target="../tags/tag311.xml"/><Relationship Id="rId14" Type="http://schemas.openxmlformats.org/officeDocument/2006/relationships/tags" Target="../tags/tag3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tags" Target="../tags/tag333.xml"/><Relationship Id="rId18" Type="http://schemas.openxmlformats.org/officeDocument/2006/relationships/tags" Target="../tags/tag338.xml"/><Relationship Id="rId3" Type="http://schemas.openxmlformats.org/officeDocument/2006/relationships/tags" Target="../tags/tag323.xml"/><Relationship Id="rId21" Type="http://schemas.openxmlformats.org/officeDocument/2006/relationships/tags" Target="../tags/tag341.xml"/><Relationship Id="rId7" Type="http://schemas.openxmlformats.org/officeDocument/2006/relationships/tags" Target="../tags/tag327.xml"/><Relationship Id="rId12" Type="http://schemas.openxmlformats.org/officeDocument/2006/relationships/tags" Target="../tags/tag332.xml"/><Relationship Id="rId17" Type="http://schemas.openxmlformats.org/officeDocument/2006/relationships/tags" Target="../tags/tag337.xml"/><Relationship Id="rId2" Type="http://schemas.openxmlformats.org/officeDocument/2006/relationships/tags" Target="../tags/tag322.xml"/><Relationship Id="rId16" Type="http://schemas.openxmlformats.org/officeDocument/2006/relationships/tags" Target="../tags/tag336.xml"/><Relationship Id="rId20" Type="http://schemas.openxmlformats.org/officeDocument/2006/relationships/tags" Target="../tags/tag340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tags" Target="../tags/tag331.xml"/><Relationship Id="rId5" Type="http://schemas.openxmlformats.org/officeDocument/2006/relationships/tags" Target="../tags/tag325.xml"/><Relationship Id="rId15" Type="http://schemas.openxmlformats.org/officeDocument/2006/relationships/tags" Target="../tags/tag335.xml"/><Relationship Id="rId10" Type="http://schemas.openxmlformats.org/officeDocument/2006/relationships/tags" Target="../tags/tag330.xml"/><Relationship Id="rId19" Type="http://schemas.openxmlformats.org/officeDocument/2006/relationships/tags" Target="../tags/tag339.xml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tags" Target="../tags/tag334.xml"/><Relationship Id="rId2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7" Type="http://schemas.openxmlformats.org/officeDocument/2006/relationships/image" Target="../media/image66.pn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image" Target="../media/image65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image" Target="../media/image12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slideLayout" Target="../slideLayouts/slideLayout3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image" Target="../media/image13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10" Type="http://schemas.openxmlformats.org/officeDocument/2006/relationships/tags" Target="../tags/tag66.xml"/><Relationship Id="rId19" Type="http://schemas.microsoft.com/office/2007/relationships/hdphoto" Target="../media/hdphoto1.wdp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16.jpe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5" Type="http://schemas.openxmlformats.org/officeDocument/2006/relationships/tags" Target="../tags/tag89.xml"/><Relationship Id="rId10" Type="http://schemas.openxmlformats.org/officeDocument/2006/relationships/tags" Target="../tags/tag94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3" Type="http://schemas.openxmlformats.org/officeDocument/2006/relationships/tags" Target="../tags/tag100.xml"/><Relationship Id="rId21" Type="http://schemas.openxmlformats.org/officeDocument/2006/relationships/image" Target="../media/image17.jpeg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image" Target="../media/image19.jpeg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tags" Target="../tags/tag129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image" Target="../media/image22.jpeg"/><Relationship Id="rId2" Type="http://schemas.openxmlformats.org/officeDocument/2006/relationships/tags" Target="../tags/tag118.xml"/><Relationship Id="rId16" Type="http://schemas.openxmlformats.org/officeDocument/2006/relationships/image" Target="../media/image21.jpeg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5" Type="http://schemas.openxmlformats.org/officeDocument/2006/relationships/tags" Target="../tags/tag121.xml"/><Relationship Id="rId15" Type="http://schemas.openxmlformats.org/officeDocument/2006/relationships/image" Target="../media/image20.jpeg"/><Relationship Id="rId10" Type="http://schemas.openxmlformats.org/officeDocument/2006/relationships/tags" Target="../tags/tag126.xml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7D56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-1905"/>
            <a:ext cx="12191365" cy="6859270"/>
          </a:xfrm>
          <a:prstGeom prst="rect">
            <a:avLst/>
          </a:prstGeom>
          <a:gradFill>
            <a:gsLst>
              <a:gs pos="0">
                <a:srgbClr val="825130">
                  <a:alpha val="78000"/>
                </a:srgbClr>
              </a:gs>
              <a:gs pos="99000">
                <a:srgbClr val="CCB89A">
                  <a:alpha val="9000"/>
                </a:srgbClr>
              </a:gs>
            </a:gsLst>
            <a:lin ang="110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D:/冯益/2024/江理工/ppt模版/设计文件/logo-06.pnglogo-0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872" y="311785"/>
            <a:ext cx="2853690" cy="551815"/>
          </a:xfrm>
          <a:prstGeom prst="rect">
            <a:avLst/>
          </a:prstGeom>
          <a:effectLst/>
        </p:spPr>
      </p:pic>
      <p:sp>
        <p:nvSpPr>
          <p:cNvPr id="4" name="矩形 3"/>
          <p:cNvSpPr/>
          <p:nvPr/>
        </p:nvSpPr>
        <p:spPr>
          <a:xfrm>
            <a:off x="482872" y="1426627"/>
            <a:ext cx="11192510" cy="2683510"/>
          </a:xfrm>
          <a:prstGeom prst="rect">
            <a:avLst/>
          </a:prstGeom>
          <a:gradFill>
            <a:gsLst>
              <a:gs pos="0">
                <a:srgbClr val="825130">
                  <a:alpha val="75000"/>
                </a:srgbClr>
              </a:gs>
              <a:gs pos="100000">
                <a:srgbClr val="A37E64">
                  <a:alpha val="34000"/>
                </a:srgbClr>
              </a:gs>
            </a:gsLst>
            <a:lin ang="213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D:/冯益/2024/江理工/ppt模版/设计文件/建筑处理-11.png建筑处理-11"/>
          <p:cNvPicPr>
            <a:picLocks noChangeAspect="1"/>
          </p:cNvPicPr>
          <p:nvPr/>
        </p:nvPicPr>
        <p:blipFill>
          <a:blip r:embed="rId4" cstate="hqprint">
            <a:alphaModFix amt="60000"/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724" y="1426627"/>
            <a:ext cx="11656060" cy="5868035"/>
          </a:xfrm>
          <a:prstGeom prst="rect">
            <a:avLst/>
          </a:prstGeom>
        </p:spPr>
      </p:pic>
      <p:sp>
        <p:nvSpPr>
          <p:cNvPr id="29" name="文本框" descr="7b0a20202020227461726765744d6f64756c65223a20226b6f6e6c696e65666f6e7473220a7d0a"/>
          <p:cNvSpPr txBox="1"/>
          <p:nvPr/>
        </p:nvSpPr>
        <p:spPr>
          <a:xfrm>
            <a:off x="961027" y="1652687"/>
            <a:ext cx="9825355" cy="55943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noAutofit/>
            <a:scene3d>
              <a:camera prst="orthographicFront"/>
              <a:lightRig rig="threePt" dir="t"/>
            </a:scene3d>
          </a:bodyPr>
          <a:lstStyle/>
          <a:p>
            <a:pPr>
              <a:spcAft>
                <a:spcPts val="600"/>
              </a:spcAft>
            </a:pPr>
            <a:r>
              <a:rPr lang="zh-CN" altLang="en-US" sz="66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ea"/>
                <a:ea typeface="+mj-ea"/>
                <a:cs typeface="思源宋体 CN" panose="02020400000000000000" charset="-122"/>
                <a:sym typeface="宋体" panose="02010600030101010101" pitchFamily="2" charset="-122"/>
              </a:rPr>
              <a:t>江苏理工学院</a:t>
            </a:r>
          </a:p>
          <a:p>
            <a:pPr>
              <a:spcAft>
                <a:spcPts val="600"/>
              </a:spcAft>
            </a:pPr>
            <a:r>
              <a:rPr lang="en-US" altLang="zh-CN" sz="66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ea"/>
                <a:ea typeface="+mj-ea"/>
                <a:cs typeface="思源宋体 CN" panose="02020400000000000000" charset="-122"/>
                <a:sym typeface="宋体" panose="02010600030101010101" pitchFamily="2" charset="-122"/>
              </a:rPr>
              <a:t>PPT</a:t>
            </a:r>
            <a:r>
              <a:rPr lang="zh-CN" altLang="en-US" sz="66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ea"/>
                <a:ea typeface="+mj-ea"/>
                <a:cs typeface="思源宋体 CN" panose="02020400000000000000" charset="-122"/>
                <a:sym typeface="宋体" panose="02010600030101010101" pitchFamily="2" charset="-122"/>
              </a:rPr>
              <a:t>模板</a:t>
            </a:r>
          </a:p>
        </p:txBody>
      </p:sp>
      <p:sp>
        <p:nvSpPr>
          <p:cNvPr id="9" name="矩形 8"/>
          <p:cNvSpPr/>
          <p:nvPr/>
        </p:nvSpPr>
        <p:spPr>
          <a:xfrm>
            <a:off x="-635" y="635"/>
            <a:ext cx="12192000" cy="6858635"/>
          </a:xfrm>
          <a:prstGeom prst="rect">
            <a:avLst/>
          </a:prstGeom>
          <a:noFill/>
          <a:ln w="101600" cmpd="sng">
            <a:solidFill>
              <a:srgbClr val="A37E64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logo-05"/>
          <p:cNvPicPr>
            <a:picLocks noChangeAspect="1"/>
          </p:cNvPicPr>
          <p:nvPr/>
        </p:nvPicPr>
        <p:blipFill>
          <a:blip r:embed="rId5" cstate="hq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161" y="218086"/>
            <a:ext cx="3066369" cy="376713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8F776E4-A9B1-4BBB-97BB-055A6204C6E6}"/>
              </a:ext>
            </a:extLst>
          </p:cNvPr>
          <p:cNvSpPr txBox="1"/>
          <p:nvPr/>
        </p:nvSpPr>
        <p:spPr>
          <a:xfrm>
            <a:off x="961027" y="4303832"/>
            <a:ext cx="3364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1800" dirty="0">
                <a:solidFill>
                  <a:srgbClr val="965D37">
                    <a:alpha val="94000"/>
                  </a:srgbClr>
                </a:solidFill>
                <a:effectLst/>
                <a:latin typeface="+mj-ea"/>
                <a:ea typeface="+mj-ea"/>
                <a:cs typeface="思源黑体 CN Medium" panose="020B0600000000000000" charset="-122"/>
                <a:sym typeface="思源黑体 CN Medium" panose="020B0600000000000000" charset="-122"/>
              </a:rPr>
              <a:t>添加副标题文字说明</a:t>
            </a:r>
          </a:p>
        </p:txBody>
      </p:sp>
      <p:sp>
        <p:nvSpPr>
          <p:cNvPr id="13" name="文本框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9E0B3473-533E-43EF-B28E-501B23C510CF}"/>
              </a:ext>
            </a:extLst>
          </p:cNvPr>
          <p:cNvSpPr txBox="1"/>
          <p:nvPr/>
        </p:nvSpPr>
        <p:spPr>
          <a:xfrm>
            <a:off x="1306332" y="4921159"/>
            <a:ext cx="941070" cy="1841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en-US" altLang="zh-CN" sz="1200" dirty="0">
                <a:solidFill>
                  <a:srgbClr val="965D37"/>
                </a:solidFill>
                <a:effectLst/>
                <a:latin typeface="+mj-ea"/>
                <a:ea typeface="+mj-ea"/>
                <a:cs typeface="思源黑体 CN Medium" panose="020B0600000000000000" charset="-122"/>
                <a:sym typeface="思源黑体 CN Medium" panose="020B0600000000000000" charset="-122"/>
              </a:rPr>
              <a:t>xxxxxx</a:t>
            </a:r>
          </a:p>
        </p:txBody>
      </p:sp>
      <p:sp>
        <p:nvSpPr>
          <p:cNvPr id="14" name="圆角矩形 31">
            <a:extLst>
              <a:ext uri="{FF2B5EF4-FFF2-40B4-BE49-F238E27FC236}">
                <a16:creationId xmlns:a16="http://schemas.microsoft.com/office/drawing/2014/main" id="{E0467C05-303B-4B52-A7EE-FE20812DE985}"/>
              </a:ext>
            </a:extLst>
          </p:cNvPr>
          <p:cNvSpPr/>
          <p:nvPr/>
        </p:nvSpPr>
        <p:spPr>
          <a:xfrm>
            <a:off x="1036774" y="4846864"/>
            <a:ext cx="1480185" cy="332740"/>
          </a:xfrm>
          <a:prstGeom prst="roundRect">
            <a:avLst>
              <a:gd name="adj" fmla="val 50000"/>
            </a:avLst>
          </a:prstGeom>
          <a:noFill/>
          <a:ln w="12700" cmpd="sng">
            <a:solidFill>
              <a:srgbClr val="965D37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965D37"/>
              </a:solidFill>
              <a:cs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7D5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4"/>
          <p:cNvSpPr/>
          <p:nvPr/>
        </p:nvSpPr>
        <p:spPr>
          <a:xfrm>
            <a:off x="0" y="2472690"/>
            <a:ext cx="12192000" cy="1965325"/>
          </a:xfrm>
          <a:prstGeom prst="roundRect">
            <a:avLst>
              <a:gd name="adj" fmla="val 0"/>
            </a:avLst>
          </a:prstGeom>
          <a:blipFill rotWithShape="1">
            <a:blip r:embed="rId3"/>
            <a:tile flip="none" algn="ctr"/>
          </a:blip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5" name="矩形: 圆角 14"/>
          <p:cNvSpPr/>
          <p:nvPr/>
        </p:nvSpPr>
        <p:spPr>
          <a:xfrm>
            <a:off x="0" y="2472690"/>
            <a:ext cx="12192000" cy="196532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7D56">
                  <a:alpha val="44000"/>
                </a:srgbClr>
              </a:gs>
              <a:gs pos="99000">
                <a:srgbClr val="825130"/>
              </a:gs>
            </a:gsLst>
            <a:lin ang="10800000" scaled="1"/>
            <a:tileRect/>
          </a:gra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pic>
        <p:nvPicPr>
          <p:cNvPr id="2" name="图片 1" descr="logo-03"/>
          <p:cNvPicPr>
            <a:picLocks noChangeAspect="1"/>
          </p:cNvPicPr>
          <p:nvPr userDrawn="1"/>
        </p:nvPicPr>
        <p:blipFill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970" y="1228090"/>
            <a:ext cx="4665980" cy="44037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7738" y="3289705"/>
            <a:ext cx="57816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输入文字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67738" y="2576649"/>
            <a:ext cx="609600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cs typeface="宋体" panose="02010600030101010101" pitchFamily="2" charset="-122"/>
              </a:rPr>
              <a:t>SHU RU WEN ZI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367738" y="4446139"/>
            <a:ext cx="5155195" cy="9296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sz="1400" dirty="0">
                <a:solidFill>
                  <a:srgbClr val="8B7B62"/>
                </a:solidFill>
                <a:cs typeface="宋体" panose="02010600030101010101" pitchFamily="2" charset="-122"/>
              </a:rPr>
              <a:t>单击此处输入您的正文，文字是您思想的提炼，为了最终演示发布的良好效果，请尽量言简意赅的阐述观点；根据需要可酌情增减文字，以便观者可以准确理解您所传达的信息</a:t>
            </a:r>
          </a:p>
        </p:txBody>
      </p:sp>
      <p:pic>
        <p:nvPicPr>
          <p:cNvPr id="7" name="图片 6" descr="D:/冯益/2024/江理工/ppt模版/设计文件/校训-黑-18.png校训-黑-1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1725" y="391478"/>
            <a:ext cx="3155315" cy="392430"/>
          </a:xfrm>
          <a:prstGeom prst="rect">
            <a:avLst/>
          </a:prstGeom>
          <a:effectLst/>
        </p:spPr>
      </p:pic>
      <p:pic>
        <p:nvPicPr>
          <p:cNvPr id="10" name="图片 9" descr="D:/冯益/2024/江理工/ppt模版/设计文件/logo-06.pnglogo-06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570" y="311785"/>
            <a:ext cx="2853690" cy="551815"/>
          </a:xfrm>
          <a:prstGeom prst="rect">
            <a:avLst/>
          </a:prstGeom>
          <a:effectLst/>
        </p:spPr>
      </p:pic>
      <p:sp>
        <p:nvSpPr>
          <p:cNvPr id="3" name="文本框 2"/>
          <p:cNvSpPr txBox="1"/>
          <p:nvPr/>
        </p:nvSpPr>
        <p:spPr>
          <a:xfrm>
            <a:off x="7046645" y="2381036"/>
            <a:ext cx="4632008" cy="232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500" dirty="0">
                <a:solidFill>
                  <a:schemeClr val="bg1">
                    <a:alpha val="82000"/>
                  </a:schemeClr>
                </a:solidFill>
                <a:latin typeface="方正艺黑简体" panose="03000509000000000000" charset="-122"/>
                <a:ea typeface="方正艺黑简体" panose="03000509000000000000" charset="-122"/>
                <a:cs typeface="宋体" panose="02010600030101010101" pitchFamily="2" charset="-122"/>
              </a:rPr>
              <a:t>贰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02·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sp>
        <p:nvSpPr>
          <p:cNvPr id="66" name="任意多边形: 形状 65"/>
          <p:cNvSpPr/>
          <p:nvPr/>
        </p:nvSpPr>
        <p:spPr>
          <a:xfrm>
            <a:off x="407988" y="2266951"/>
            <a:ext cx="5307011" cy="3970337"/>
          </a:xfrm>
          <a:custGeom>
            <a:avLst/>
            <a:gdLst>
              <a:gd name="connsiteX0" fmla="*/ 0 w 5307011"/>
              <a:gd name="connsiteY0" fmla="*/ 0 h 3970337"/>
              <a:gd name="connsiteX1" fmla="*/ 5307011 w 5307011"/>
              <a:gd name="connsiteY1" fmla="*/ 0 h 3970337"/>
              <a:gd name="connsiteX2" fmla="*/ 5307011 w 5307011"/>
              <a:gd name="connsiteY2" fmla="*/ 687973 h 3970337"/>
              <a:gd name="connsiteX3" fmla="*/ 5285805 w 5307011"/>
              <a:gd name="connsiteY3" fmla="*/ 693426 h 3970337"/>
              <a:gd name="connsiteX4" fmla="*/ 4335462 w 5307011"/>
              <a:gd name="connsiteY4" fmla="*/ 1985168 h 3970337"/>
              <a:gd name="connsiteX5" fmla="*/ 5285805 w 5307011"/>
              <a:gd name="connsiteY5" fmla="*/ 3276910 h 3970337"/>
              <a:gd name="connsiteX6" fmla="*/ 5307011 w 5307011"/>
              <a:gd name="connsiteY6" fmla="*/ 3282363 h 3970337"/>
              <a:gd name="connsiteX7" fmla="*/ 5307011 w 5307011"/>
              <a:gd name="connsiteY7" fmla="*/ 3970337 h 3970337"/>
              <a:gd name="connsiteX8" fmla="*/ 0 w 5307011"/>
              <a:gd name="connsiteY8" fmla="*/ 3970337 h 397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7011" h="3970337">
                <a:moveTo>
                  <a:pt x="0" y="0"/>
                </a:moveTo>
                <a:lnTo>
                  <a:pt x="5307011" y="0"/>
                </a:lnTo>
                <a:lnTo>
                  <a:pt x="5307011" y="687973"/>
                </a:lnTo>
                <a:lnTo>
                  <a:pt x="5285805" y="693426"/>
                </a:lnTo>
                <a:cubicBezTo>
                  <a:pt x="4735225" y="864674"/>
                  <a:pt x="4335462" y="1378236"/>
                  <a:pt x="4335462" y="1985168"/>
                </a:cubicBezTo>
                <a:cubicBezTo>
                  <a:pt x="4335462" y="2592100"/>
                  <a:pt x="4735225" y="3105662"/>
                  <a:pt x="5285805" y="3276910"/>
                </a:cubicBezTo>
                <a:lnTo>
                  <a:pt x="5307011" y="3282363"/>
                </a:lnTo>
                <a:lnTo>
                  <a:pt x="5307011" y="3970337"/>
                </a:lnTo>
                <a:lnTo>
                  <a:pt x="0" y="3970337"/>
                </a:lnTo>
                <a:close/>
              </a:path>
            </a:pathLst>
          </a:custGeom>
          <a:gradFill flip="none" rotWithShape="1">
            <a:gsLst>
              <a:gs pos="96000">
                <a:srgbClr val="CCB89A"/>
              </a:gs>
              <a:gs pos="0">
                <a:srgbClr val="F1E6D6"/>
              </a:gs>
            </a:gsLst>
            <a:path path="circle">
              <a:fillToRect t="100000" r="100000"/>
            </a:path>
            <a:tileRect l="-100000" b="-100000"/>
          </a:gra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65" name="任意多边形: 形状 64"/>
          <p:cNvSpPr/>
          <p:nvPr/>
        </p:nvSpPr>
        <p:spPr>
          <a:xfrm>
            <a:off x="6496052" y="2266951"/>
            <a:ext cx="5307011" cy="3970337"/>
          </a:xfrm>
          <a:custGeom>
            <a:avLst/>
            <a:gdLst>
              <a:gd name="connsiteX0" fmla="*/ 0 w 5307011"/>
              <a:gd name="connsiteY0" fmla="*/ 0 h 3970337"/>
              <a:gd name="connsiteX1" fmla="*/ 5307011 w 5307011"/>
              <a:gd name="connsiteY1" fmla="*/ 0 h 3970337"/>
              <a:gd name="connsiteX2" fmla="*/ 5307011 w 5307011"/>
              <a:gd name="connsiteY2" fmla="*/ 3970337 h 3970337"/>
              <a:gd name="connsiteX3" fmla="*/ 0 w 5307011"/>
              <a:gd name="connsiteY3" fmla="*/ 3970337 h 3970337"/>
              <a:gd name="connsiteX4" fmla="*/ 0 w 5307011"/>
              <a:gd name="connsiteY4" fmla="*/ 3277464 h 3970337"/>
              <a:gd name="connsiteX5" fmla="*/ 2155 w 5307011"/>
              <a:gd name="connsiteY5" fmla="*/ 3276910 h 3970337"/>
              <a:gd name="connsiteX6" fmla="*/ 952498 w 5307011"/>
              <a:gd name="connsiteY6" fmla="*/ 1985168 h 3970337"/>
              <a:gd name="connsiteX7" fmla="*/ 2155 w 5307011"/>
              <a:gd name="connsiteY7" fmla="*/ 693426 h 3970337"/>
              <a:gd name="connsiteX8" fmla="*/ 0 w 5307011"/>
              <a:gd name="connsiteY8" fmla="*/ 692872 h 397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7011" h="3970337">
                <a:moveTo>
                  <a:pt x="0" y="0"/>
                </a:moveTo>
                <a:lnTo>
                  <a:pt x="5307011" y="0"/>
                </a:lnTo>
                <a:lnTo>
                  <a:pt x="5307011" y="3970337"/>
                </a:lnTo>
                <a:lnTo>
                  <a:pt x="0" y="3970337"/>
                </a:lnTo>
                <a:lnTo>
                  <a:pt x="0" y="3277464"/>
                </a:lnTo>
                <a:lnTo>
                  <a:pt x="2155" y="3276910"/>
                </a:lnTo>
                <a:cubicBezTo>
                  <a:pt x="552736" y="3105662"/>
                  <a:pt x="952498" y="2592100"/>
                  <a:pt x="952498" y="1985168"/>
                </a:cubicBezTo>
                <a:cubicBezTo>
                  <a:pt x="952498" y="1378236"/>
                  <a:pt x="552736" y="864674"/>
                  <a:pt x="2155" y="693426"/>
                </a:cubicBezTo>
                <a:lnTo>
                  <a:pt x="0" y="692872"/>
                </a:lnTo>
                <a:close/>
              </a:path>
            </a:pathLst>
          </a:custGeom>
          <a:gradFill>
            <a:gsLst>
              <a:gs pos="3896">
                <a:srgbClr val="B97D56">
                  <a:alpha val="17000"/>
                </a:srgbClr>
              </a:gs>
              <a:gs pos="97000">
                <a:srgbClr val="B97D56"/>
              </a:gs>
            </a:gsLst>
            <a:lin ang="834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cs typeface="宋体" panose="02010600030101010101" pitchFamily="2" charset="-122"/>
              </a:rPr>
              <a:t>  </a:t>
            </a:r>
          </a:p>
        </p:txBody>
      </p:sp>
      <p:graphicFrame>
        <p:nvGraphicFramePr>
          <p:cNvPr id="67" name="图表 66"/>
          <p:cNvGraphicFramePr/>
          <p:nvPr/>
        </p:nvGraphicFramePr>
        <p:xfrm>
          <a:off x="4678248" y="3029228"/>
          <a:ext cx="2825800" cy="2439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7" name="文本框 76"/>
          <p:cNvSpPr txBox="1"/>
          <p:nvPr/>
        </p:nvSpPr>
        <p:spPr>
          <a:xfrm>
            <a:off x="5475362" y="3940745"/>
            <a:ext cx="1231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accent3"/>
                </a:solidFill>
                <a:latin typeface="+mj-ea"/>
                <a:ea typeface="+mj-ea"/>
                <a:cs typeface="宋体" panose="02010600030101010101" pitchFamily="2" charset="-122"/>
              </a:rPr>
              <a:t>28%</a:t>
            </a:r>
            <a:endParaRPr lang="zh-CN" altLang="en-US" sz="2800" dirty="0">
              <a:solidFill>
                <a:schemeClr val="accent3"/>
              </a:solidFill>
              <a:latin typeface="+mj-ea"/>
              <a:ea typeface="+mj-ea"/>
              <a:cs typeface="宋体" panose="02010600030101010101" pitchFamily="2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5630" y="3070815"/>
            <a:ext cx="311727" cy="311727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936625" y="4006215"/>
            <a:ext cx="3910330" cy="92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单击此处输入您的正文，文字是您思想的提炼</a:t>
            </a:r>
            <a:endParaRPr kumimoji="1" lang="en-US" altLang="zh-CN" sz="1400" dirty="0">
              <a:solidFill>
                <a:schemeClr val="bg1"/>
              </a:solidFill>
              <a:latin typeface="+mn-ea"/>
              <a:cs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为了最终演示发布的良好效果</a:t>
            </a:r>
            <a:endParaRPr kumimoji="1" lang="en-US" altLang="zh-CN" sz="1400" dirty="0">
              <a:solidFill>
                <a:schemeClr val="bg1"/>
              </a:solidFill>
              <a:latin typeface="+mn-ea"/>
              <a:cs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请尽量言简意赅的阐述观点</a:t>
            </a:r>
          </a:p>
        </p:txBody>
      </p:sp>
      <p:sp>
        <p:nvSpPr>
          <p:cNvPr id="75" name="矩形 74"/>
          <p:cNvSpPr/>
          <p:nvPr/>
        </p:nvSpPr>
        <p:spPr>
          <a:xfrm>
            <a:off x="2098675" y="3503251"/>
            <a:ext cx="192563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添加小标题</a:t>
            </a:r>
          </a:p>
        </p:txBody>
      </p:sp>
      <p:sp>
        <p:nvSpPr>
          <p:cNvPr id="71" name="矩形 70"/>
          <p:cNvSpPr/>
          <p:nvPr/>
        </p:nvSpPr>
        <p:spPr>
          <a:xfrm>
            <a:off x="7335520" y="4006215"/>
            <a:ext cx="3910330" cy="92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单击此处输入您的正文，文字是您思想的提炼</a:t>
            </a:r>
          </a:p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为了最终演示发布的良好效果</a:t>
            </a:r>
          </a:p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请尽量言简意赅的阐述观点</a:t>
            </a:r>
          </a:p>
        </p:txBody>
      </p:sp>
      <p:sp>
        <p:nvSpPr>
          <p:cNvPr id="72" name="矩形 71"/>
          <p:cNvSpPr/>
          <p:nvPr/>
        </p:nvSpPr>
        <p:spPr>
          <a:xfrm>
            <a:off x="8186739" y="3503251"/>
            <a:ext cx="192563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添加小标题</a:t>
            </a:r>
          </a:p>
        </p:txBody>
      </p:sp>
      <p:pic>
        <p:nvPicPr>
          <p:cNvPr id="88" name="图形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3694" y="3071025"/>
            <a:ext cx="311727" cy="311727"/>
          </a:xfrm>
          <a:prstGeom prst="rect">
            <a:avLst/>
          </a:prstGeom>
        </p:spPr>
      </p:pic>
      <p:pic>
        <p:nvPicPr>
          <p:cNvPr id="2" name="图片 1" descr="ebb2c7ac0fe4fd49f28e0ac709597186d990a7071a209-oZE0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5335" y="657860"/>
            <a:ext cx="1474470" cy="196596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02·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pic>
        <p:nvPicPr>
          <p:cNvPr id="2" name="图片 1" descr="D:/冯益/2024/江理工/ppt模版/资料/ppt/2024 校园风景图 整理版/1.jpg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073898" y="1697877"/>
            <a:ext cx="4351340" cy="2913802"/>
          </a:xfrm>
          <a:prstGeom prst="roundRect">
            <a:avLst>
              <a:gd name="adj" fmla="val 7457"/>
            </a:avLst>
          </a:prstGeom>
        </p:spPr>
      </p:pic>
      <p:sp>
        <p:nvSpPr>
          <p:cNvPr id="3" name="矩形: 圆角 2"/>
          <p:cNvSpPr/>
          <p:nvPr/>
        </p:nvSpPr>
        <p:spPr>
          <a:xfrm>
            <a:off x="754063" y="1697877"/>
            <a:ext cx="6183312" cy="2913802"/>
          </a:xfrm>
          <a:prstGeom prst="roundRect">
            <a:avLst>
              <a:gd name="adj" fmla="val 7457"/>
            </a:avLst>
          </a:prstGeom>
          <a:solidFill>
            <a:srgbClr val="F5F1EA"/>
          </a:solidFill>
          <a:ln>
            <a:noFill/>
          </a:ln>
          <a:effectLst>
            <a:outerShdw blurRad="254000" dist="50800" dir="5400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117683" y="2564001"/>
            <a:ext cx="5374352" cy="102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为了最终演示发布的良好效果，请尽量言简意赅的阐述观点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根据需要可酌情增减文字，以便观者可以准确理解您所传达的信息</a:t>
            </a:r>
            <a:endParaRPr lang="zh-CN" altLang="en-US" sz="1400" kern="1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7683" y="2056817"/>
            <a:ext cx="337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2191F"/>
                </a:solidFill>
                <a:latin typeface="+mj-ea"/>
                <a:ea typeface="+mj-ea"/>
              </a:rPr>
              <a:t>添加小标题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65198" y="5084060"/>
            <a:ext cx="10591802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单击此处输入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您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的正文，文字是您思想的提炼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为了最终演示发布的良好效果，请尽量言简意赅的阐述观点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根据需要可酌情增减文字，以便观者可以准确理解您所传达的信息。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单击此处输入您的正文，文字是您思想的提炼，为了最终演示发布的良好效果，请尽量言简意赅的阐述观点，根据需要可酌情增减文字，以便观者可以准确理解您所传达的信息。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241797" y="3804356"/>
            <a:ext cx="5004640" cy="435212"/>
            <a:chOff x="5288018" y="5230857"/>
            <a:chExt cx="4200737" cy="370695"/>
          </a:xfrm>
        </p:grpSpPr>
        <p:sp>
          <p:nvSpPr>
            <p:cNvPr id="33" name="矩形: 圆角 32"/>
            <p:cNvSpPr/>
            <p:nvPr/>
          </p:nvSpPr>
          <p:spPr>
            <a:xfrm>
              <a:off x="5288018" y="5230857"/>
              <a:ext cx="1275259" cy="370695"/>
            </a:xfrm>
            <a:prstGeom prst="roundRect">
              <a:avLst>
                <a:gd name="adj" fmla="val 50000"/>
              </a:avLst>
            </a:prstGeom>
            <a:solidFill>
              <a:srgbClr val="B97D56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4" name="矩形: 圆角 33"/>
            <p:cNvSpPr/>
            <p:nvPr/>
          </p:nvSpPr>
          <p:spPr>
            <a:xfrm>
              <a:off x="6750758" y="5230857"/>
              <a:ext cx="1275259" cy="370695"/>
            </a:xfrm>
            <a:prstGeom prst="roundRect">
              <a:avLst>
                <a:gd name="adj" fmla="val 50000"/>
              </a:avLst>
            </a:prstGeom>
            <a:solidFill>
              <a:srgbClr val="B97D56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5" name="矩形: 圆角 34"/>
            <p:cNvSpPr/>
            <p:nvPr/>
          </p:nvSpPr>
          <p:spPr>
            <a:xfrm>
              <a:off x="8213496" y="5230857"/>
              <a:ext cx="1275259" cy="370695"/>
            </a:xfrm>
            <a:prstGeom prst="roundRect">
              <a:avLst>
                <a:gd name="adj" fmla="val 50000"/>
              </a:avLst>
            </a:prstGeom>
            <a:solidFill>
              <a:srgbClr val="B97D56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5339687" y="5276376"/>
              <a:ext cx="4097397" cy="287200"/>
              <a:chOff x="1243238" y="3691337"/>
              <a:chExt cx="3538313" cy="287200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243238" y="3691337"/>
                <a:ext cx="1012012" cy="28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添加标题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2506389" y="3691337"/>
                <a:ext cx="1012012" cy="28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添加标题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3769539" y="3691337"/>
                <a:ext cx="1012012" cy="28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添加标题</a:t>
                </a:r>
              </a:p>
            </p:txBody>
          </p:sp>
        </p:grpSp>
      </p:grpSp>
      <p:cxnSp>
        <p:nvCxnSpPr>
          <p:cNvPr id="4" name="直接连接符 3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02·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椭圆 60"/>
          <p:cNvSpPr/>
          <p:nvPr>
            <p:custDataLst>
              <p:tags r:id="rId2"/>
            </p:custDataLst>
          </p:nvPr>
        </p:nvSpPr>
        <p:spPr>
          <a:xfrm>
            <a:off x="4984115" y="2780030"/>
            <a:ext cx="2225675" cy="2225675"/>
          </a:xfrm>
          <a:prstGeom prst="ellipse">
            <a:avLst/>
          </a:prstGeom>
          <a:gradFill>
            <a:gsLst>
              <a:gs pos="100000">
                <a:srgbClr val="E8B065">
                  <a:alpha val="50000"/>
                </a:srgbClr>
              </a:gs>
              <a:gs pos="0">
                <a:srgbClr val="E8B065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4589780" y="2342515"/>
            <a:ext cx="3014345" cy="3100705"/>
            <a:chOff x="7218" y="3326"/>
            <a:chExt cx="4747" cy="4883"/>
          </a:xfrm>
        </p:grpSpPr>
        <p:sp>
          <p:nvSpPr>
            <p:cNvPr id="5" name="camille"/>
            <p:cNvSpPr/>
            <p:nvPr>
              <p:custDataLst>
                <p:tags r:id="rId20"/>
              </p:custDataLst>
            </p:nvPr>
          </p:nvSpPr>
          <p:spPr>
            <a:xfrm>
              <a:off x="7218" y="3346"/>
              <a:ext cx="2056" cy="2148"/>
            </a:xfrm>
            <a:prstGeom prst="roundRect">
              <a:avLst/>
            </a:prstGeom>
            <a:solidFill>
              <a:srgbClr val="CCB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BA9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程行简" panose="00020600040101010101" charset="-122"/>
                <a:ea typeface="汉仪程行简" panose="00020600040101010101" charset="-122"/>
              </a:endParaRPr>
            </a:p>
          </p:txBody>
        </p:sp>
        <p:sp>
          <p:nvSpPr>
            <p:cNvPr id="6" name="camille"/>
            <p:cNvSpPr/>
            <p:nvPr>
              <p:custDataLst>
                <p:tags r:id="rId21"/>
              </p:custDataLst>
            </p:nvPr>
          </p:nvSpPr>
          <p:spPr>
            <a:xfrm>
              <a:off x="9909" y="3326"/>
              <a:ext cx="2056" cy="2148"/>
            </a:xfrm>
            <a:prstGeom prst="roundRect">
              <a:avLst/>
            </a:prstGeom>
            <a:solidFill>
              <a:srgbClr val="CCB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BA9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程行简" panose="00020600040101010101" charset="-122"/>
                <a:ea typeface="汉仪程行简" panose="00020600040101010101" charset="-122"/>
              </a:endParaRPr>
            </a:p>
          </p:txBody>
        </p:sp>
        <p:sp>
          <p:nvSpPr>
            <p:cNvPr id="8" name="camille"/>
            <p:cNvSpPr/>
            <p:nvPr>
              <p:custDataLst>
                <p:tags r:id="rId22"/>
              </p:custDataLst>
            </p:nvPr>
          </p:nvSpPr>
          <p:spPr>
            <a:xfrm>
              <a:off x="9909" y="6061"/>
              <a:ext cx="2056" cy="2148"/>
            </a:xfrm>
            <a:prstGeom prst="roundRect">
              <a:avLst/>
            </a:prstGeom>
            <a:solidFill>
              <a:srgbClr val="CCB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BA9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程行简" panose="00020600040101010101" charset="-122"/>
                <a:ea typeface="汉仪程行简" panose="00020600040101010101" charset="-122"/>
              </a:endParaRPr>
            </a:p>
          </p:txBody>
        </p:sp>
        <p:sp>
          <p:nvSpPr>
            <p:cNvPr id="10" name="camille"/>
            <p:cNvSpPr/>
            <p:nvPr>
              <p:custDataLst>
                <p:tags r:id="rId23"/>
              </p:custDataLst>
            </p:nvPr>
          </p:nvSpPr>
          <p:spPr>
            <a:xfrm>
              <a:off x="7218" y="6061"/>
              <a:ext cx="2056" cy="2148"/>
            </a:xfrm>
            <a:prstGeom prst="roundRect">
              <a:avLst/>
            </a:prstGeom>
            <a:solidFill>
              <a:srgbClr val="CCB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BA9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程行简" panose="00020600040101010101" charset="-122"/>
                <a:ea typeface="汉仪程行简" panose="00020600040101010101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7648" y="6330"/>
              <a:ext cx="3665" cy="938"/>
              <a:chOff x="7648" y="6730"/>
              <a:chExt cx="3665" cy="938"/>
            </a:xfrm>
          </p:grpSpPr>
          <p:sp>
            <p:nvSpPr>
              <p:cNvPr id="48" name="文本框 47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648" y="6730"/>
                <a:ext cx="1523" cy="878"/>
              </a:xfrm>
              <a:prstGeom prst="rect">
                <a:avLst/>
              </a:prstGeom>
              <a:noFill/>
            </p:spPr>
            <p:txBody>
              <a:bodyPr vert="wordArtVertRtl"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/>
                    <a:latin typeface="汉仪程行简" panose="00020600040101010101" charset="-122"/>
                    <a:ea typeface="汉仪程行简" panose="00020600040101010101" charset="-122"/>
                  </a:rPr>
                  <a:t>叁</a:t>
                </a:r>
              </a:p>
            </p:txBody>
          </p:sp>
          <p:sp>
            <p:nvSpPr>
              <p:cNvPr id="49" name="文本框 48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9791" y="6730"/>
                <a:ext cx="1523" cy="939"/>
              </a:xfrm>
              <a:prstGeom prst="rect">
                <a:avLst/>
              </a:prstGeom>
              <a:noFill/>
            </p:spPr>
            <p:txBody>
              <a:bodyPr vert="wordArtVertRtl"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/>
                    <a:latin typeface="汉仪程行简" panose="00020600040101010101" charset="-122"/>
                    <a:ea typeface="汉仪程行简" panose="00020600040101010101" charset="-122"/>
                  </a:rPr>
                  <a:t>肆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7806" y="4229"/>
              <a:ext cx="3508" cy="939"/>
              <a:chOff x="7806" y="3929"/>
              <a:chExt cx="3508" cy="939"/>
            </a:xfrm>
          </p:grpSpPr>
          <p:sp>
            <p:nvSpPr>
              <p:cNvPr id="50" name="文本框 49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7806" y="3990"/>
                <a:ext cx="1365" cy="878"/>
              </a:xfrm>
              <a:prstGeom prst="rect">
                <a:avLst/>
              </a:prstGeom>
              <a:noFill/>
            </p:spPr>
            <p:txBody>
              <a:bodyPr vert="wordArtVertRtl"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/>
                    <a:latin typeface="汉仪程行简" panose="00020600040101010101" charset="-122"/>
                    <a:ea typeface="汉仪程行简" panose="00020600040101010101" charset="-122"/>
                  </a:rPr>
                  <a:t>壹</a:t>
                </a:r>
              </a:p>
            </p:txBody>
          </p:sp>
          <p:sp>
            <p:nvSpPr>
              <p:cNvPr id="51" name="文本框 50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9949" y="3929"/>
                <a:ext cx="1365" cy="939"/>
              </a:xfrm>
              <a:prstGeom prst="rect">
                <a:avLst/>
              </a:prstGeom>
              <a:noFill/>
            </p:spPr>
            <p:txBody>
              <a:bodyPr vert="wordArtVertRtl"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/>
                    <a:latin typeface="汉仪程行简" panose="00020600040101010101" charset="-122"/>
                    <a:ea typeface="汉仪程行简" panose="00020600040101010101" charset="-122"/>
                  </a:rPr>
                  <a:t>贰</a:t>
                </a:r>
              </a:p>
            </p:txBody>
          </p:sp>
        </p:grpSp>
      </p:grpSp>
      <p:grpSp>
        <p:nvGrpSpPr>
          <p:cNvPr id="22" name="组合 21"/>
          <p:cNvGrpSpPr/>
          <p:nvPr>
            <p:custDataLst>
              <p:tags r:id="rId4"/>
            </p:custDataLst>
          </p:nvPr>
        </p:nvGrpSpPr>
        <p:grpSpPr>
          <a:xfrm>
            <a:off x="55563" y="1740218"/>
            <a:ext cx="12082780" cy="4305300"/>
            <a:chOff x="4135" y="2540"/>
            <a:chExt cx="10950" cy="6780"/>
          </a:xfrm>
        </p:grpSpPr>
        <p:cxnSp>
          <p:nvCxnSpPr>
            <p:cNvPr id="36" name="直接连接符 35"/>
            <p:cNvCxnSpPr/>
            <p:nvPr>
              <p:custDataLst>
                <p:tags r:id="rId18"/>
              </p:custDataLst>
            </p:nvPr>
          </p:nvCxnSpPr>
          <p:spPr>
            <a:xfrm>
              <a:off x="4135" y="5930"/>
              <a:ext cx="10951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52000">
                    <a:srgbClr val="E8B065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19"/>
              </p:custDataLst>
            </p:nvPr>
          </p:nvCxnSpPr>
          <p:spPr>
            <a:xfrm>
              <a:off x="9610" y="2540"/>
              <a:ext cx="0" cy="678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53000">
                    <a:srgbClr val="E8B065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>
            <p:custDataLst>
              <p:tags r:id="rId5"/>
            </p:custDataLst>
          </p:nvPr>
        </p:nvGrpSpPr>
        <p:grpSpPr>
          <a:xfrm>
            <a:off x="574040" y="1910715"/>
            <a:ext cx="11047095" cy="3970020"/>
            <a:chOff x="904" y="3009"/>
            <a:chExt cx="17397" cy="6252"/>
          </a:xfrm>
        </p:grpSpPr>
        <p:grpSp>
          <p:nvGrpSpPr>
            <p:cNvPr id="44" name="组合 43"/>
            <p:cNvGrpSpPr/>
            <p:nvPr/>
          </p:nvGrpSpPr>
          <p:grpSpPr>
            <a:xfrm>
              <a:off x="905" y="3009"/>
              <a:ext cx="17396" cy="2412"/>
              <a:chOff x="1240" y="2935"/>
              <a:chExt cx="17396" cy="2412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1240" y="2935"/>
                <a:ext cx="5091" cy="2412"/>
                <a:chOff x="6979" y="7108"/>
                <a:chExt cx="5091" cy="2412"/>
              </a:xfrm>
            </p:grpSpPr>
            <p:sp>
              <p:nvSpPr>
                <p:cNvPr id="47" name="文本框 46" descr="7b0a20202020227461726765744d6f64756c65223a202270726f636573734f6e6c696e65466f6e7473220a7d0a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6979" y="7108"/>
                  <a:ext cx="1983" cy="241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 fontAlgn="auto">
                    <a:lnSpc>
                      <a:spcPct val="130000"/>
                    </a:lnSpc>
                  </a:pPr>
                  <a:r>
                    <a:rPr lang="zh-CN" altLang="en-US" sz="7200">
                      <a:ln>
                        <a:noFill/>
                      </a:ln>
                      <a:gradFill>
                        <a:gsLst>
                          <a:gs pos="0">
                            <a:srgbClr val="E8B065"/>
                          </a:gs>
                          <a:gs pos="100000">
                            <a:srgbClr val="E8B065">
                              <a:alpha val="0"/>
                            </a:srgbClr>
                          </a:gs>
                        </a:gsLst>
                        <a:lin ang="0" scaled="0"/>
                      </a:gradFill>
                      <a:effectLst/>
                      <a:latin typeface="汉仪程行简" panose="00020600040101010101" charset="-122"/>
                      <a:ea typeface="汉仪程行简" panose="00020600040101010101" charset="-122"/>
                    </a:rPr>
                    <a:t>壹</a:t>
                  </a:r>
                </a:p>
              </p:txBody>
            </p:sp>
            <p:grpSp>
              <p:nvGrpSpPr>
                <p:cNvPr id="29" name="组合 28"/>
                <p:cNvGrpSpPr/>
                <p:nvPr/>
              </p:nvGrpSpPr>
              <p:grpSpPr>
                <a:xfrm>
                  <a:off x="8135" y="7556"/>
                  <a:ext cx="3935" cy="1602"/>
                  <a:chOff x="13655" y="2910"/>
                  <a:chExt cx="3935" cy="1602"/>
                </a:xfrm>
              </p:grpSpPr>
              <p:sp>
                <p:nvSpPr>
                  <p:cNvPr id="78" name="文本框 77"/>
                  <p:cNvSpPr txBox="1"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13655" y="3475"/>
                    <a:ext cx="3916" cy="1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spcAft>
                        <a:spcPts val="1000"/>
                      </a:spcAft>
                    </a:pPr>
                    <a:r>
                      <a: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单击此处输入你的正文，文字是您思想的提炼</a:t>
                    </a:r>
                  </a:p>
                </p:txBody>
              </p:sp>
              <p:sp>
                <p:nvSpPr>
                  <p:cNvPr id="79" name="文本框 78"/>
                  <p:cNvSpPr txBox="1"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13655" y="2910"/>
                    <a:ext cx="3935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zh-CN" altLang="en-US" sz="20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点击</a:t>
                    </a:r>
                    <a:r>
                      <a:rPr lang="zh-CN" sz="20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添加标题</a:t>
                    </a:r>
                  </a:p>
                </p:txBody>
              </p:sp>
            </p:grpSp>
          </p:grpSp>
          <p:grpSp>
            <p:nvGrpSpPr>
              <p:cNvPr id="43" name="组合 42"/>
              <p:cNvGrpSpPr/>
              <p:nvPr/>
            </p:nvGrpSpPr>
            <p:grpSpPr>
              <a:xfrm>
                <a:off x="13449" y="2935"/>
                <a:ext cx="5187" cy="2412"/>
                <a:chOff x="13869" y="3326"/>
                <a:chExt cx="5187" cy="2412"/>
              </a:xfrm>
            </p:grpSpPr>
            <p:sp>
              <p:nvSpPr>
                <p:cNvPr id="39" name="文本框 38" descr="7b0a20202020227461726765744d6f64756c65223a202270726f636573734f6e6c696e65466f6e7473220a7d0a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17073" y="3326"/>
                  <a:ext cx="1983" cy="241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r" fontAlgn="auto">
                    <a:lnSpc>
                      <a:spcPct val="130000"/>
                    </a:lnSpc>
                  </a:pPr>
                  <a:r>
                    <a:rPr lang="zh-CN" altLang="en-US" sz="7200">
                      <a:ln>
                        <a:noFill/>
                      </a:ln>
                      <a:gradFill>
                        <a:gsLst>
                          <a:gs pos="0">
                            <a:srgbClr val="E8B065"/>
                          </a:gs>
                          <a:gs pos="100000">
                            <a:srgbClr val="E8B065">
                              <a:alpha val="0"/>
                            </a:srgbClr>
                          </a:gs>
                        </a:gsLst>
                        <a:lin ang="10800000" scaled="0"/>
                      </a:gradFill>
                      <a:effectLst/>
                      <a:latin typeface="汉仪程行简" panose="00020600040101010101" charset="-122"/>
                      <a:ea typeface="汉仪程行简" panose="00020600040101010101" charset="-122"/>
                    </a:rPr>
                    <a:t>贰</a:t>
                  </a:r>
                </a:p>
              </p:txBody>
            </p:sp>
            <p:grpSp>
              <p:nvGrpSpPr>
                <p:cNvPr id="40" name="组合 39"/>
                <p:cNvGrpSpPr/>
                <p:nvPr/>
              </p:nvGrpSpPr>
              <p:grpSpPr>
                <a:xfrm>
                  <a:off x="13869" y="3567"/>
                  <a:ext cx="3935" cy="1601"/>
                  <a:chOff x="13655" y="2910"/>
                  <a:chExt cx="3935" cy="1601"/>
                </a:xfrm>
              </p:grpSpPr>
              <p:sp>
                <p:nvSpPr>
                  <p:cNvPr id="41" name="文本框 40"/>
                  <p:cNvSpPr txBox="1"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13655" y="3475"/>
                    <a:ext cx="3916" cy="10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>
                      <a:lnSpc>
                        <a:spcPct val="120000"/>
                      </a:lnSpc>
                      <a:spcAft>
                        <a:spcPts val="1000"/>
                      </a:spcAft>
                    </a:pPr>
                    <a:r>
                      <a: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单击此处输入你的正文，文字是您思想的提炼</a:t>
                    </a:r>
                  </a:p>
                </p:txBody>
              </p:sp>
              <p:sp>
                <p:nvSpPr>
                  <p:cNvPr id="42" name="文本框 41"/>
                  <p:cNvSpPr txBox="1"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13655" y="2910"/>
                    <a:ext cx="3935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zh-CN" altLang="en-US" sz="20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点击</a:t>
                    </a:r>
                    <a:r>
                      <a:rPr lang="zh-CN" sz="20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添加标题</a:t>
                    </a:r>
                  </a:p>
                </p:txBody>
              </p:sp>
            </p:grpSp>
          </p:grpSp>
        </p:grpSp>
        <p:grpSp>
          <p:nvGrpSpPr>
            <p:cNvPr id="45" name="组合 44"/>
            <p:cNvGrpSpPr/>
            <p:nvPr/>
          </p:nvGrpSpPr>
          <p:grpSpPr>
            <a:xfrm>
              <a:off x="904" y="6849"/>
              <a:ext cx="17396" cy="2412"/>
              <a:chOff x="1240" y="2935"/>
              <a:chExt cx="17396" cy="2412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1240" y="2935"/>
                <a:ext cx="5091" cy="2412"/>
                <a:chOff x="6979" y="7108"/>
                <a:chExt cx="5091" cy="2412"/>
              </a:xfrm>
            </p:grpSpPr>
            <p:sp>
              <p:nvSpPr>
                <p:cNvPr id="52" name="文本框 51" descr="7b0a20202020227461726765744d6f64756c65223a202270726f636573734f6e6c696e65466f6e7473220a7d0a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6979" y="7108"/>
                  <a:ext cx="1983" cy="241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 fontAlgn="auto">
                    <a:lnSpc>
                      <a:spcPct val="130000"/>
                    </a:lnSpc>
                  </a:pPr>
                  <a:r>
                    <a:rPr lang="zh-CN" altLang="en-US" sz="7200">
                      <a:ln>
                        <a:noFill/>
                      </a:ln>
                      <a:gradFill>
                        <a:gsLst>
                          <a:gs pos="0">
                            <a:srgbClr val="E8B065"/>
                          </a:gs>
                          <a:gs pos="100000">
                            <a:srgbClr val="E8B065">
                              <a:alpha val="0"/>
                            </a:srgbClr>
                          </a:gs>
                        </a:gsLst>
                        <a:lin ang="0" scaled="0"/>
                      </a:gradFill>
                      <a:effectLst/>
                      <a:latin typeface="汉仪程行简" panose="00020600040101010101" charset="-122"/>
                      <a:ea typeface="汉仪程行简" panose="00020600040101010101" charset="-122"/>
                    </a:rPr>
                    <a:t>叁</a:t>
                  </a:r>
                </a:p>
              </p:txBody>
            </p:sp>
            <p:grpSp>
              <p:nvGrpSpPr>
                <p:cNvPr id="53" name="组合 52"/>
                <p:cNvGrpSpPr/>
                <p:nvPr/>
              </p:nvGrpSpPr>
              <p:grpSpPr>
                <a:xfrm>
                  <a:off x="8135" y="7556"/>
                  <a:ext cx="3935" cy="1601"/>
                  <a:chOff x="13655" y="2910"/>
                  <a:chExt cx="3935" cy="1601"/>
                </a:xfrm>
              </p:grpSpPr>
              <p:sp>
                <p:nvSpPr>
                  <p:cNvPr id="54" name="文本框 53"/>
                  <p:cNvSpPr txBox="1"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13655" y="3475"/>
                    <a:ext cx="3916" cy="10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spcAft>
                        <a:spcPts val="1000"/>
                      </a:spcAft>
                    </a:pPr>
                    <a:r>
                      <a: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单击此处输入你的正文，文字是您思想的提炼</a:t>
                    </a:r>
                  </a:p>
                </p:txBody>
              </p:sp>
              <p:sp>
                <p:nvSpPr>
                  <p:cNvPr id="55" name="文本框 54"/>
                  <p:cNvSpPr txBox="1"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13655" y="2910"/>
                    <a:ext cx="3935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zh-CN" altLang="en-US" sz="20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点击</a:t>
                    </a:r>
                    <a:r>
                      <a:rPr lang="zh-CN" sz="20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添加标题</a:t>
                    </a:r>
                  </a:p>
                </p:txBody>
              </p:sp>
            </p:grpSp>
          </p:grpSp>
          <p:grpSp>
            <p:nvGrpSpPr>
              <p:cNvPr id="56" name="组合 55"/>
              <p:cNvGrpSpPr/>
              <p:nvPr/>
            </p:nvGrpSpPr>
            <p:grpSpPr>
              <a:xfrm>
                <a:off x="13449" y="2935"/>
                <a:ext cx="5187" cy="2412"/>
                <a:chOff x="13869" y="3326"/>
                <a:chExt cx="5187" cy="2412"/>
              </a:xfrm>
            </p:grpSpPr>
            <p:sp>
              <p:nvSpPr>
                <p:cNvPr id="57" name="文本框 56" descr="7b0a20202020227461726765744d6f64756c65223a202270726f636573734f6e6c696e65466f6e7473220a7d0a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17073" y="3326"/>
                  <a:ext cx="1983" cy="241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r" fontAlgn="auto">
                    <a:lnSpc>
                      <a:spcPct val="130000"/>
                    </a:lnSpc>
                  </a:pPr>
                  <a:r>
                    <a:rPr lang="zh-CN" altLang="en-US" sz="7200">
                      <a:ln>
                        <a:noFill/>
                      </a:ln>
                      <a:gradFill>
                        <a:gsLst>
                          <a:gs pos="0">
                            <a:srgbClr val="E8B065"/>
                          </a:gs>
                          <a:gs pos="100000">
                            <a:srgbClr val="E8B065">
                              <a:alpha val="0"/>
                            </a:srgbClr>
                          </a:gs>
                        </a:gsLst>
                        <a:lin ang="10800000" scaled="0"/>
                      </a:gradFill>
                      <a:effectLst/>
                      <a:latin typeface="汉仪程行简" panose="00020600040101010101" charset="-122"/>
                      <a:ea typeface="汉仪程行简" panose="00020600040101010101" charset="-122"/>
                    </a:rPr>
                    <a:t>肆</a:t>
                  </a:r>
                </a:p>
              </p:txBody>
            </p:sp>
            <p:grpSp>
              <p:nvGrpSpPr>
                <p:cNvPr id="58" name="组合 57"/>
                <p:cNvGrpSpPr/>
                <p:nvPr/>
              </p:nvGrpSpPr>
              <p:grpSpPr>
                <a:xfrm>
                  <a:off x="13869" y="3567"/>
                  <a:ext cx="3935" cy="1601"/>
                  <a:chOff x="13655" y="2910"/>
                  <a:chExt cx="3935" cy="1601"/>
                </a:xfrm>
              </p:grpSpPr>
              <p:sp>
                <p:nvSpPr>
                  <p:cNvPr id="59" name="文本框 58"/>
                  <p:cNvSpPr txBox="1"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13655" y="3475"/>
                    <a:ext cx="3916" cy="10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>
                      <a:lnSpc>
                        <a:spcPct val="120000"/>
                      </a:lnSpc>
                      <a:spcAft>
                        <a:spcPts val="1000"/>
                      </a:spcAft>
                    </a:pPr>
                    <a:r>
                      <a: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单击此处输入你的正文，文字是您思想的提炼</a:t>
                    </a:r>
                  </a:p>
                </p:txBody>
              </p:sp>
              <p:sp>
                <p:nvSpPr>
                  <p:cNvPr id="60" name="文本框 59"/>
                  <p:cNvSpPr txBox="1"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3655" y="2910"/>
                    <a:ext cx="3935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zh-CN" altLang="en-US" sz="20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点击</a:t>
                    </a:r>
                    <a:r>
                      <a:rPr lang="zh-CN" sz="20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添加标题</a:t>
                    </a:r>
                  </a:p>
                </p:txBody>
              </p:sp>
            </p:grpSp>
          </p:grpSp>
        </p:grpSp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02·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sp>
        <p:nvSpPr>
          <p:cNvPr id="118" name="矩形: 圆角 117"/>
          <p:cNvSpPr/>
          <p:nvPr>
            <p:custDataLst>
              <p:tags r:id="rId2"/>
            </p:custDataLst>
          </p:nvPr>
        </p:nvSpPr>
        <p:spPr>
          <a:xfrm>
            <a:off x="8786547" y="1319974"/>
            <a:ext cx="2685142" cy="2436360"/>
          </a:xfrm>
          <a:prstGeom prst="roundRect">
            <a:avLst>
              <a:gd name="adj" fmla="val 0"/>
            </a:avLst>
          </a:prstGeom>
          <a:solidFill>
            <a:srgbClr val="AD8963">
              <a:alpha val="78000"/>
            </a:srgbClr>
          </a:soli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117" name="矩形: 圆角 116"/>
          <p:cNvSpPr/>
          <p:nvPr>
            <p:custDataLst>
              <p:tags r:id="rId3"/>
            </p:custDataLst>
          </p:nvPr>
        </p:nvSpPr>
        <p:spPr>
          <a:xfrm>
            <a:off x="720782" y="3745134"/>
            <a:ext cx="2685142" cy="2436360"/>
          </a:xfrm>
          <a:prstGeom prst="roundRect">
            <a:avLst>
              <a:gd name="adj" fmla="val 0"/>
            </a:avLst>
          </a:prstGeom>
          <a:solidFill>
            <a:srgbClr val="B97D56">
              <a:alpha val="82000"/>
            </a:srgbClr>
          </a:soli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75" name="矩形 74"/>
          <p:cNvSpPr/>
          <p:nvPr>
            <p:custDataLst>
              <p:tags r:id="rId4"/>
            </p:custDataLst>
          </p:nvPr>
        </p:nvSpPr>
        <p:spPr>
          <a:xfrm>
            <a:off x="1033145" y="5359400"/>
            <a:ext cx="2077085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单击此处输入您的正文</a:t>
            </a:r>
            <a:endParaRPr kumimoji="1" lang="en-US" altLang="zh-CN" sz="1400" dirty="0">
              <a:solidFill>
                <a:schemeClr val="bg1"/>
              </a:solidFill>
              <a:latin typeface="+mn-ea"/>
              <a:cs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文字是您思想的提炼</a:t>
            </a:r>
          </a:p>
        </p:txBody>
      </p:sp>
      <p:sp>
        <p:nvSpPr>
          <p:cNvPr id="76" name="矩形 75"/>
          <p:cNvSpPr/>
          <p:nvPr>
            <p:custDataLst>
              <p:tags r:id="rId5"/>
            </p:custDataLst>
          </p:nvPr>
        </p:nvSpPr>
        <p:spPr>
          <a:xfrm>
            <a:off x="1492988" y="4612261"/>
            <a:ext cx="116427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添加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  <a:cs typeface="宋体" panose="02010600030101010101" pitchFamily="2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小标题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  <a:cs typeface="宋体" panose="02010600030101010101" pitchFamily="2" charset="-122"/>
            </a:endParaRPr>
          </a:p>
        </p:txBody>
      </p:sp>
      <p:cxnSp>
        <p:nvCxnSpPr>
          <p:cNvPr id="77" name="直接连接符 76"/>
          <p:cNvCxnSpPr/>
          <p:nvPr>
            <p:custDataLst>
              <p:tags r:id="rId6"/>
            </p:custDataLst>
          </p:nvPr>
        </p:nvCxnSpPr>
        <p:spPr>
          <a:xfrm flipV="1">
            <a:off x="1673385" y="5303852"/>
            <a:ext cx="80348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/>
          <p:cNvSpPr/>
          <p:nvPr>
            <p:custDataLst>
              <p:tags r:id="rId7"/>
            </p:custDataLst>
          </p:nvPr>
        </p:nvSpPr>
        <p:spPr>
          <a:xfrm>
            <a:off x="9120505" y="2934335"/>
            <a:ext cx="2029460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单击此处输入您的正文</a:t>
            </a:r>
            <a:endParaRPr kumimoji="1" lang="en-US" altLang="zh-CN" sz="1400" dirty="0">
              <a:solidFill>
                <a:schemeClr val="bg1"/>
              </a:solidFill>
              <a:latin typeface="+mn-ea"/>
              <a:cs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文字是您思想的提炼</a:t>
            </a:r>
          </a:p>
        </p:txBody>
      </p:sp>
      <p:sp>
        <p:nvSpPr>
          <p:cNvPr id="73" name="矩形 72"/>
          <p:cNvSpPr/>
          <p:nvPr>
            <p:custDataLst>
              <p:tags r:id="rId8"/>
            </p:custDataLst>
          </p:nvPr>
        </p:nvSpPr>
        <p:spPr>
          <a:xfrm>
            <a:off x="9552384" y="2187550"/>
            <a:ext cx="116427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添加</a:t>
            </a: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小标题</a:t>
            </a:r>
          </a:p>
        </p:txBody>
      </p:sp>
      <p:cxnSp>
        <p:nvCxnSpPr>
          <p:cNvPr id="74" name="直接连接符 73"/>
          <p:cNvCxnSpPr/>
          <p:nvPr>
            <p:custDataLst>
              <p:tags r:id="rId9"/>
            </p:custDataLst>
          </p:nvPr>
        </p:nvCxnSpPr>
        <p:spPr>
          <a:xfrm flipV="1">
            <a:off x="9732781" y="2879141"/>
            <a:ext cx="8034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图形 8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978660" y="1755908"/>
            <a:ext cx="311727" cy="311727"/>
          </a:xfrm>
          <a:prstGeom prst="rect">
            <a:avLst/>
          </a:prstGeom>
        </p:spPr>
      </p:pic>
      <p:sp>
        <p:nvSpPr>
          <p:cNvPr id="69" name="矩形 68"/>
          <p:cNvSpPr/>
          <p:nvPr>
            <p:custDataLst>
              <p:tags r:id="rId11"/>
            </p:custDataLst>
          </p:nvPr>
        </p:nvSpPr>
        <p:spPr>
          <a:xfrm>
            <a:off x="3719830" y="5360035"/>
            <a:ext cx="2048510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+mn-ea"/>
                <a:cs typeface="宋体" panose="02010600030101010101" pitchFamily="2" charset="-122"/>
              </a:rPr>
              <a:t>单击此处输入您的正文</a:t>
            </a:r>
            <a:endParaRPr kumimoji="1" lang="en-US" altLang="zh-CN" sz="1400" dirty="0">
              <a:solidFill>
                <a:schemeClr val="bg1">
                  <a:lumMod val="50000"/>
                </a:schemeClr>
              </a:solidFill>
              <a:latin typeface="+mn-ea"/>
              <a:cs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+mn-ea"/>
                <a:cs typeface="宋体" panose="02010600030101010101" pitchFamily="2" charset="-122"/>
              </a:rPr>
              <a:t>文字是您思想的提炼</a:t>
            </a:r>
          </a:p>
        </p:txBody>
      </p:sp>
      <p:sp>
        <p:nvSpPr>
          <p:cNvPr id="70" name="矩形 69"/>
          <p:cNvSpPr/>
          <p:nvPr>
            <p:custDataLst>
              <p:tags r:id="rId12"/>
            </p:custDataLst>
          </p:nvPr>
        </p:nvSpPr>
        <p:spPr>
          <a:xfrm>
            <a:off x="4171315" y="4613881"/>
            <a:ext cx="1164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B97D56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添加</a:t>
            </a:r>
            <a:endParaRPr lang="zh-CN" altLang="en-US" dirty="0">
              <a:solidFill>
                <a:srgbClr val="B97D56"/>
              </a:solidFill>
              <a:latin typeface="+mj-ea"/>
              <a:ea typeface="+mj-ea"/>
              <a:cs typeface="宋体" panose="02010600030101010101" pitchFamily="2" charset="-122"/>
            </a:endParaRPr>
          </a:p>
          <a:p>
            <a:pPr algn="ctr"/>
            <a:r>
              <a:rPr lang="zh-CN" altLang="en-US" dirty="0">
                <a:solidFill>
                  <a:srgbClr val="B97D56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小标题</a:t>
            </a:r>
          </a:p>
        </p:txBody>
      </p:sp>
      <p:cxnSp>
        <p:nvCxnSpPr>
          <p:cNvPr id="71" name="直接连接符 70"/>
          <p:cNvCxnSpPr/>
          <p:nvPr>
            <p:custDataLst>
              <p:tags r:id="rId13"/>
            </p:custDataLst>
          </p:nvPr>
        </p:nvCxnSpPr>
        <p:spPr>
          <a:xfrm flipV="1">
            <a:off x="4351655" y="5304301"/>
            <a:ext cx="8032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图形 8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4597400" y="4181010"/>
            <a:ext cx="311785" cy="311785"/>
          </a:xfrm>
          <a:prstGeom prst="rect">
            <a:avLst/>
          </a:prstGeom>
        </p:spPr>
      </p:pic>
      <p:sp>
        <p:nvSpPr>
          <p:cNvPr id="107" name="矩形: 圆角 106"/>
          <p:cNvSpPr/>
          <p:nvPr>
            <p:custDataLst>
              <p:tags r:id="rId15"/>
            </p:custDataLst>
          </p:nvPr>
        </p:nvSpPr>
        <p:spPr>
          <a:xfrm>
            <a:off x="6097977" y="3745134"/>
            <a:ext cx="2685142" cy="2436360"/>
          </a:xfrm>
          <a:prstGeom prst="roundRect">
            <a:avLst>
              <a:gd name="adj" fmla="val 0"/>
            </a:avLst>
          </a:prstGeom>
          <a:solidFill>
            <a:srgbClr val="B97D56">
              <a:alpha val="82000"/>
            </a:srgbClr>
          </a:soli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66" name="矩形 65"/>
          <p:cNvSpPr/>
          <p:nvPr>
            <p:custDataLst>
              <p:tags r:id="rId16"/>
            </p:custDataLst>
          </p:nvPr>
        </p:nvSpPr>
        <p:spPr>
          <a:xfrm>
            <a:off x="6402070" y="5360035"/>
            <a:ext cx="2048510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单击此处输入您的正文</a:t>
            </a:r>
            <a:endParaRPr kumimoji="1" lang="en-US" altLang="zh-CN" sz="1400" dirty="0">
              <a:solidFill>
                <a:schemeClr val="bg1"/>
              </a:solidFill>
              <a:latin typeface="+mn-ea"/>
              <a:cs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文字是您思想的提炼</a:t>
            </a:r>
          </a:p>
        </p:txBody>
      </p:sp>
      <p:sp>
        <p:nvSpPr>
          <p:cNvPr id="67" name="矩形 66"/>
          <p:cNvSpPr/>
          <p:nvPr>
            <p:custDataLst>
              <p:tags r:id="rId17"/>
            </p:custDataLst>
          </p:nvPr>
        </p:nvSpPr>
        <p:spPr>
          <a:xfrm>
            <a:off x="6853476" y="4612710"/>
            <a:ext cx="116427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添加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  <a:cs typeface="宋体" panose="02010600030101010101" pitchFamily="2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小标题</a:t>
            </a:r>
          </a:p>
        </p:txBody>
      </p:sp>
      <p:cxnSp>
        <p:nvCxnSpPr>
          <p:cNvPr id="68" name="直接连接符 67"/>
          <p:cNvCxnSpPr/>
          <p:nvPr>
            <p:custDataLst>
              <p:tags r:id="rId18"/>
            </p:custDataLst>
          </p:nvPr>
        </p:nvCxnSpPr>
        <p:spPr>
          <a:xfrm flipV="1">
            <a:off x="7033873" y="5304301"/>
            <a:ext cx="80348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形 8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7279752" y="4181068"/>
            <a:ext cx="311727" cy="311727"/>
          </a:xfrm>
          <a:prstGeom prst="rect">
            <a:avLst/>
          </a:prstGeom>
        </p:spPr>
      </p:pic>
      <p:pic>
        <p:nvPicPr>
          <p:cNvPr id="91" name="图形 9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264" y="4181068"/>
            <a:ext cx="311727" cy="311727"/>
          </a:xfrm>
          <a:prstGeom prst="rect">
            <a:avLst/>
          </a:prstGeom>
        </p:spPr>
      </p:pic>
      <p:pic>
        <p:nvPicPr>
          <p:cNvPr id="92" name="图形 9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972040" y="4181010"/>
            <a:ext cx="311785" cy="311785"/>
          </a:xfrm>
          <a:prstGeom prst="rect">
            <a:avLst/>
          </a:prstGeom>
        </p:spPr>
      </p:pic>
      <p:sp>
        <p:nvSpPr>
          <p:cNvPr id="108" name="矩形: 圆角 107"/>
          <p:cNvSpPr/>
          <p:nvPr>
            <p:custDataLst>
              <p:tags r:id="rId22"/>
            </p:custDataLst>
          </p:nvPr>
        </p:nvSpPr>
        <p:spPr>
          <a:xfrm>
            <a:off x="3405925" y="1319974"/>
            <a:ext cx="2685142" cy="2436360"/>
          </a:xfrm>
          <a:prstGeom prst="roundRect">
            <a:avLst>
              <a:gd name="adj" fmla="val 0"/>
            </a:avLst>
          </a:prstGeom>
          <a:solidFill>
            <a:srgbClr val="AD8963">
              <a:alpha val="78000"/>
            </a:srgbClr>
          </a:soli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pic>
        <p:nvPicPr>
          <p:cNvPr id="93" name="图形 92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572385" y="1755908"/>
            <a:ext cx="311727" cy="311727"/>
          </a:xfrm>
          <a:prstGeom prst="rect">
            <a:avLst/>
          </a:prstGeom>
        </p:spPr>
      </p:pic>
      <p:cxnSp>
        <p:nvCxnSpPr>
          <p:cNvPr id="27" name="直接连接符 26"/>
          <p:cNvCxnSpPr/>
          <p:nvPr>
            <p:custDataLst>
              <p:tags r:id="rId24"/>
            </p:custDataLst>
          </p:nvPr>
        </p:nvCxnSpPr>
        <p:spPr>
          <a:xfrm flipV="1">
            <a:off x="7037070" y="2878506"/>
            <a:ext cx="8032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25"/>
            </p:custDataLst>
          </p:nvPr>
        </p:nvSpPr>
        <p:spPr>
          <a:xfrm>
            <a:off x="6424295" y="2933700"/>
            <a:ext cx="2029460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+mn-ea"/>
                <a:cs typeface="宋体" panose="02010600030101010101" pitchFamily="2" charset="-122"/>
              </a:rPr>
              <a:t>单击此处输入您的正文</a:t>
            </a:r>
            <a:endParaRPr kumimoji="1" lang="en-US" altLang="zh-CN" sz="1400" dirty="0">
              <a:solidFill>
                <a:schemeClr val="bg1">
                  <a:lumMod val="50000"/>
                </a:schemeClr>
              </a:solidFill>
              <a:latin typeface="+mn-ea"/>
              <a:cs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+mn-ea"/>
                <a:cs typeface="宋体" panose="02010600030101010101" pitchFamily="2" charset="-122"/>
              </a:rPr>
              <a:t>文字是您思想的提炼</a:t>
            </a:r>
          </a:p>
        </p:txBody>
      </p:sp>
      <p:sp>
        <p:nvSpPr>
          <p:cNvPr id="26" name="矩形 25"/>
          <p:cNvSpPr/>
          <p:nvPr>
            <p:custDataLst>
              <p:tags r:id="rId26"/>
            </p:custDataLst>
          </p:nvPr>
        </p:nvSpPr>
        <p:spPr>
          <a:xfrm>
            <a:off x="6856730" y="2185645"/>
            <a:ext cx="1164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B97D56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添加</a:t>
            </a:r>
            <a:endParaRPr lang="zh-CN" altLang="en-US" dirty="0">
              <a:solidFill>
                <a:srgbClr val="B97D56"/>
              </a:solidFill>
              <a:latin typeface="+mj-ea"/>
              <a:ea typeface="+mj-ea"/>
              <a:cs typeface="宋体" panose="02010600030101010101" pitchFamily="2" charset="-122"/>
            </a:endParaRPr>
          </a:p>
          <a:p>
            <a:pPr algn="ctr"/>
            <a:r>
              <a:rPr lang="zh-CN" altLang="en-US" dirty="0">
                <a:solidFill>
                  <a:srgbClr val="B97D56"/>
                </a:solidFill>
                <a:latin typeface="+mj-ea"/>
                <a:ea typeface="+mj-ea"/>
                <a:cs typeface="宋体" panose="02010600030101010101" pitchFamily="2" charset="-122"/>
                <a:sym typeface="+mn-ea"/>
              </a:rPr>
              <a:t>小标题</a:t>
            </a:r>
          </a:p>
        </p:txBody>
      </p:sp>
      <p:pic>
        <p:nvPicPr>
          <p:cNvPr id="94" name="图形 93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282815" y="1755850"/>
            <a:ext cx="311785" cy="31178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8"/>
            </p:custDataLst>
          </p:nvPr>
        </p:nvSpPr>
        <p:spPr>
          <a:xfrm>
            <a:off x="3729355" y="2933700"/>
            <a:ext cx="2029460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单击此处输入您的正文</a:t>
            </a:r>
            <a:endParaRPr kumimoji="1" lang="en-US" altLang="zh-CN" sz="1400" dirty="0">
              <a:solidFill>
                <a:schemeClr val="bg1"/>
              </a:solidFill>
              <a:latin typeface="+mn-ea"/>
              <a:cs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14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文字是您思想的提炼</a:t>
            </a:r>
          </a:p>
        </p:txBody>
      </p:sp>
      <p:sp>
        <p:nvSpPr>
          <p:cNvPr id="7" name="矩形 6"/>
          <p:cNvSpPr/>
          <p:nvPr>
            <p:custDataLst>
              <p:tags r:id="rId29"/>
            </p:custDataLst>
          </p:nvPr>
        </p:nvSpPr>
        <p:spPr>
          <a:xfrm>
            <a:off x="4161234" y="2186915"/>
            <a:ext cx="116427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添加</a:t>
            </a: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小标题</a:t>
            </a:r>
          </a:p>
        </p:txBody>
      </p:sp>
      <p:cxnSp>
        <p:nvCxnSpPr>
          <p:cNvPr id="9" name="直接连接符 8"/>
          <p:cNvCxnSpPr/>
          <p:nvPr>
            <p:custDataLst>
              <p:tags r:id="rId30"/>
            </p:custDataLst>
          </p:nvPr>
        </p:nvCxnSpPr>
        <p:spPr>
          <a:xfrm flipV="1">
            <a:off x="4341631" y="2878506"/>
            <a:ext cx="8034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>
            <p:custDataLst>
              <p:tags r:id="rId31"/>
            </p:custDataLst>
          </p:nvPr>
        </p:nvGrpSpPr>
        <p:grpSpPr>
          <a:xfrm>
            <a:off x="9167495" y="4612640"/>
            <a:ext cx="1962150" cy="1372870"/>
            <a:chOff x="14437" y="7264"/>
            <a:chExt cx="3090" cy="2162"/>
          </a:xfrm>
        </p:grpSpPr>
        <p:sp>
          <p:nvSpPr>
            <p:cNvPr id="11" name="矩形 10"/>
            <p:cNvSpPr/>
            <p:nvPr>
              <p:custDataLst>
                <p:tags r:id="rId37"/>
              </p:custDataLst>
            </p:nvPr>
          </p:nvSpPr>
          <p:spPr>
            <a:xfrm>
              <a:off x="14437" y="8441"/>
              <a:ext cx="3090" cy="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1" lang="zh-CN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宋体" panose="02010600030101010101" pitchFamily="2" charset="-122"/>
                </a:rPr>
                <a:t>单击此处输入您的正文</a:t>
              </a:r>
              <a:endParaRPr kumimoji="1" lang="en-US" altLang="zh-CN" sz="1400" dirty="0">
                <a:solidFill>
                  <a:schemeClr val="bg1">
                    <a:lumMod val="50000"/>
                  </a:schemeClr>
                </a:solidFill>
                <a:latin typeface="+mn-ea"/>
                <a:cs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kumimoji="1" lang="zh-CN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宋体" panose="02010600030101010101" pitchFamily="2" charset="-122"/>
                </a:rPr>
                <a:t>文字是您思想的提炼</a:t>
              </a:r>
            </a:p>
          </p:txBody>
        </p:sp>
        <p:sp>
          <p:nvSpPr>
            <p:cNvPr id="12" name="矩形 11"/>
            <p:cNvSpPr/>
            <p:nvPr>
              <p:custDataLst>
                <p:tags r:id="rId38"/>
              </p:custDataLst>
            </p:nvPr>
          </p:nvSpPr>
          <p:spPr>
            <a:xfrm>
              <a:off x="15043" y="7264"/>
              <a:ext cx="183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B97D56"/>
                  </a:solidFill>
                  <a:latin typeface="+mj-ea"/>
                  <a:ea typeface="+mj-ea"/>
                  <a:cs typeface="宋体" panose="02010600030101010101" pitchFamily="2" charset="-122"/>
                  <a:sym typeface="+mn-ea"/>
                </a:rPr>
                <a:t>添加</a:t>
              </a:r>
              <a:endParaRPr lang="zh-CN" altLang="en-US" dirty="0">
                <a:solidFill>
                  <a:srgbClr val="B97D56"/>
                </a:solidFill>
                <a:latin typeface="+mj-ea"/>
                <a:ea typeface="+mj-ea"/>
                <a:cs typeface="宋体" panose="02010600030101010101" pitchFamily="2" charset="-122"/>
              </a:endParaRPr>
            </a:p>
            <a:p>
              <a:pPr algn="ctr"/>
              <a:r>
                <a:rPr lang="zh-CN" altLang="en-US" dirty="0">
                  <a:solidFill>
                    <a:srgbClr val="B97D56"/>
                  </a:solidFill>
                  <a:latin typeface="+mj-ea"/>
                  <a:ea typeface="+mj-ea"/>
                  <a:cs typeface="宋体" panose="02010600030101010101" pitchFamily="2" charset="-122"/>
                  <a:sym typeface="+mn-ea"/>
                </a:rPr>
                <a:t>小标题</a:t>
              </a:r>
            </a:p>
          </p:txBody>
        </p:sp>
        <p:cxnSp>
          <p:nvCxnSpPr>
            <p:cNvPr id="13" name="直接连接符 12"/>
            <p:cNvCxnSpPr/>
            <p:nvPr>
              <p:custDataLst>
                <p:tags r:id="rId39"/>
              </p:custDataLst>
            </p:nvPr>
          </p:nvCxnSpPr>
          <p:spPr>
            <a:xfrm flipV="1">
              <a:off x="15327" y="8354"/>
              <a:ext cx="126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>
            <p:custDataLst>
              <p:tags r:id="rId32"/>
            </p:custDataLst>
          </p:nvPr>
        </p:nvGrpSpPr>
        <p:grpSpPr>
          <a:xfrm>
            <a:off x="1080770" y="2187188"/>
            <a:ext cx="2082165" cy="1372870"/>
            <a:chOff x="14310" y="7264"/>
            <a:chExt cx="3279" cy="2162"/>
          </a:xfrm>
        </p:grpSpPr>
        <p:sp>
          <p:nvSpPr>
            <p:cNvPr id="19" name="矩形 18"/>
            <p:cNvSpPr/>
            <p:nvPr>
              <p:custDataLst>
                <p:tags r:id="rId34"/>
              </p:custDataLst>
            </p:nvPr>
          </p:nvSpPr>
          <p:spPr>
            <a:xfrm>
              <a:off x="14310" y="8441"/>
              <a:ext cx="3279" cy="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1" lang="zh-CN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宋体" panose="02010600030101010101" pitchFamily="2" charset="-122"/>
                </a:rPr>
                <a:t>单击此处输入您的正文</a:t>
              </a:r>
              <a:endParaRPr kumimoji="1" lang="en-US" altLang="zh-CN" sz="1400" dirty="0">
                <a:solidFill>
                  <a:schemeClr val="bg1">
                    <a:lumMod val="50000"/>
                  </a:schemeClr>
                </a:solidFill>
                <a:latin typeface="+mn-ea"/>
                <a:cs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kumimoji="1" lang="zh-CN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宋体" panose="02010600030101010101" pitchFamily="2" charset="-122"/>
                </a:rPr>
                <a:t>文字是您思想的提炼</a:t>
              </a:r>
            </a:p>
          </p:txBody>
        </p:sp>
        <p:sp>
          <p:nvSpPr>
            <p:cNvPr id="20" name="矩形 19"/>
            <p:cNvSpPr/>
            <p:nvPr>
              <p:custDataLst>
                <p:tags r:id="rId35"/>
              </p:custDataLst>
            </p:nvPr>
          </p:nvSpPr>
          <p:spPr>
            <a:xfrm>
              <a:off x="15043" y="7264"/>
              <a:ext cx="183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B97D56"/>
                  </a:solidFill>
                  <a:latin typeface="+mj-ea"/>
                  <a:ea typeface="+mj-ea"/>
                  <a:cs typeface="宋体" panose="02010600030101010101" pitchFamily="2" charset="-122"/>
                  <a:sym typeface="+mn-ea"/>
                </a:rPr>
                <a:t>添加</a:t>
              </a:r>
              <a:endParaRPr lang="zh-CN" altLang="en-US" dirty="0">
                <a:solidFill>
                  <a:srgbClr val="B97D56"/>
                </a:solidFill>
                <a:latin typeface="+mj-ea"/>
                <a:ea typeface="+mj-ea"/>
                <a:cs typeface="宋体" panose="02010600030101010101" pitchFamily="2" charset="-122"/>
              </a:endParaRPr>
            </a:p>
            <a:p>
              <a:pPr algn="ctr"/>
              <a:r>
                <a:rPr lang="zh-CN" altLang="en-US" dirty="0">
                  <a:solidFill>
                    <a:srgbClr val="B97D56"/>
                  </a:solidFill>
                  <a:latin typeface="+mj-ea"/>
                  <a:ea typeface="+mj-ea"/>
                  <a:cs typeface="宋体" panose="02010600030101010101" pitchFamily="2" charset="-122"/>
                  <a:sym typeface="+mn-ea"/>
                </a:rPr>
                <a:t>小标题</a:t>
              </a:r>
            </a:p>
          </p:txBody>
        </p:sp>
        <p:cxnSp>
          <p:nvCxnSpPr>
            <p:cNvPr id="21" name="直接连接符 20"/>
            <p:cNvCxnSpPr/>
            <p:nvPr>
              <p:custDataLst>
                <p:tags r:id="rId36"/>
              </p:custDataLst>
            </p:nvPr>
          </p:nvCxnSpPr>
          <p:spPr>
            <a:xfrm flipV="1">
              <a:off x="15327" y="8354"/>
              <a:ext cx="126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形 93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972945" y="1756485"/>
            <a:ext cx="311785" cy="3117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7D5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4"/>
          <p:cNvSpPr/>
          <p:nvPr/>
        </p:nvSpPr>
        <p:spPr>
          <a:xfrm>
            <a:off x="0" y="2472690"/>
            <a:ext cx="12192000" cy="1965325"/>
          </a:xfrm>
          <a:prstGeom prst="roundRect">
            <a:avLst>
              <a:gd name="adj" fmla="val 0"/>
            </a:avLst>
          </a:prstGeom>
          <a:blipFill rotWithShape="1">
            <a:blip r:embed="rId3"/>
            <a:tile sx="50000" sy="45000" flip="none" algn="ctr"/>
          </a:blip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5" name="矩形: 圆角 14"/>
          <p:cNvSpPr/>
          <p:nvPr/>
        </p:nvSpPr>
        <p:spPr>
          <a:xfrm>
            <a:off x="0" y="2472690"/>
            <a:ext cx="12192000" cy="196532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7D56">
                  <a:alpha val="44000"/>
                </a:srgbClr>
              </a:gs>
              <a:gs pos="99000">
                <a:srgbClr val="825130"/>
              </a:gs>
            </a:gsLst>
            <a:lin ang="10800000" scaled="1"/>
            <a:tileRect/>
          </a:gra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pic>
        <p:nvPicPr>
          <p:cNvPr id="2" name="图片 1" descr="logo-03"/>
          <p:cNvPicPr>
            <a:picLocks noChangeAspect="1"/>
          </p:cNvPicPr>
          <p:nvPr userDrawn="1"/>
        </p:nvPicPr>
        <p:blipFill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970" y="1228090"/>
            <a:ext cx="4665980" cy="44037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7738" y="3289705"/>
            <a:ext cx="57816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输入文字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67790" y="2576830"/>
            <a:ext cx="412877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cs typeface="宋体" panose="02010600030101010101" pitchFamily="2" charset="-122"/>
              </a:rPr>
              <a:t>SHU RU WEN ZI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367738" y="4446139"/>
            <a:ext cx="5155195" cy="9296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sz="1400" dirty="0">
                <a:solidFill>
                  <a:srgbClr val="8B7B62"/>
                </a:solidFill>
                <a:cs typeface="宋体" panose="02010600030101010101" pitchFamily="2" charset="-122"/>
              </a:rPr>
              <a:t>单击此处输入您的正文，文字是您思想的提炼，为了最终演示发布的良好效果，请尽量言简意赅的阐述观点；根据需要可酌情增减文字，以便观者可以准确理解您所传达的信息</a:t>
            </a:r>
          </a:p>
        </p:txBody>
      </p:sp>
      <p:pic>
        <p:nvPicPr>
          <p:cNvPr id="7" name="图片 6" descr="D:/冯益/2024/江理工/ppt模版/设计文件/校训-黑-18.png校训-黑-1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1725" y="391478"/>
            <a:ext cx="3155315" cy="392430"/>
          </a:xfrm>
          <a:prstGeom prst="rect">
            <a:avLst/>
          </a:prstGeom>
          <a:effectLst/>
        </p:spPr>
      </p:pic>
      <p:pic>
        <p:nvPicPr>
          <p:cNvPr id="10" name="图片 9" descr="D:/冯益/2024/江理工/ppt模版/设计文件/logo-06.pnglogo-06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570" y="311785"/>
            <a:ext cx="2853690" cy="551815"/>
          </a:xfrm>
          <a:prstGeom prst="rect">
            <a:avLst/>
          </a:prstGeom>
          <a:effectLst/>
        </p:spPr>
      </p:pic>
      <p:sp>
        <p:nvSpPr>
          <p:cNvPr id="3" name="文本框 2"/>
          <p:cNvSpPr txBox="1"/>
          <p:nvPr/>
        </p:nvSpPr>
        <p:spPr>
          <a:xfrm>
            <a:off x="7046645" y="2321981"/>
            <a:ext cx="4632008" cy="232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500" dirty="0">
                <a:solidFill>
                  <a:schemeClr val="bg1">
                    <a:alpha val="82000"/>
                  </a:schemeClr>
                </a:solidFill>
                <a:latin typeface="方正艺黑简体" panose="03000509000000000000" charset="-122"/>
                <a:ea typeface="方正艺黑简体" panose="03000509000000000000" charset="-122"/>
                <a:cs typeface="宋体" panose="02010600030101010101" pitchFamily="2" charset="-122"/>
              </a:rPr>
              <a:t>叁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03·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>
            <p:custDataLst>
              <p:tags r:id="rId2"/>
            </p:custDataLst>
          </p:nvPr>
        </p:nvGrpSpPr>
        <p:grpSpPr>
          <a:xfrm>
            <a:off x="-966470" y="1704975"/>
            <a:ext cx="11982450" cy="4391660"/>
            <a:chOff x="-2222" y="2765"/>
            <a:chExt cx="18870" cy="6916"/>
          </a:xfrm>
        </p:grpSpPr>
        <p:grpSp>
          <p:nvGrpSpPr>
            <p:cNvPr id="31" name="组合 30"/>
            <p:cNvGrpSpPr/>
            <p:nvPr/>
          </p:nvGrpSpPr>
          <p:grpSpPr>
            <a:xfrm>
              <a:off x="-2222" y="2765"/>
              <a:ext cx="9560" cy="6894"/>
              <a:chOff x="-1655" y="2665"/>
              <a:chExt cx="9560" cy="689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459" y="4102"/>
                <a:ext cx="4706" cy="4021"/>
                <a:chOff x="6759" y="3582"/>
                <a:chExt cx="5573" cy="4761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6759" y="3582"/>
                  <a:ext cx="5573" cy="4761"/>
                  <a:chOff x="6794" y="3581"/>
                  <a:chExt cx="5573" cy="4761"/>
                </a:xfrm>
              </p:grpSpPr>
              <p:sp>
                <p:nvSpPr>
                  <p:cNvPr id="62" name="椭圆 61"/>
                  <p:cNvSpPr/>
                  <p:nvPr/>
                </p:nvSpPr>
                <p:spPr>
                  <a:xfrm>
                    <a:off x="6794" y="3593"/>
                    <a:ext cx="4756" cy="473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CCB89A"/>
                      </a:gs>
                      <a:gs pos="100000">
                        <a:srgbClr val="B97D56"/>
                      </a:gs>
                    </a:gsLst>
                    <a:lin ang="18900000" scaled="0"/>
                  </a:gradFill>
                  <a:ln>
                    <a:noFill/>
                  </a:ln>
                  <a:effectLst>
                    <a:innerShdw blurRad="114300">
                      <a:prstClr val="black">
                        <a:alpha val="5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zh-CN" altLang="en-US" sz="4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61" name="椭圆 60"/>
                  <p:cNvSpPr/>
                  <p:nvPr/>
                </p:nvSpPr>
                <p:spPr>
                  <a:xfrm>
                    <a:off x="7606" y="3581"/>
                    <a:ext cx="4761" cy="4761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9E6C8"/>
                      </a:gs>
                      <a:gs pos="100000">
                        <a:srgbClr val="E8B065">
                          <a:alpha val="0"/>
                        </a:srgbClr>
                      </a:gs>
                    </a:gsLst>
                    <a:lin ang="108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gradFill>
                        <a:gsLst>
                          <a:gs pos="0">
                            <a:srgbClr val="F9E6C8"/>
                          </a:gs>
                          <a:gs pos="100000">
                            <a:srgbClr val="CCB89A"/>
                          </a:gs>
                        </a:gsLst>
                        <a:lin ang="0" scaled="0"/>
                      </a:gradFill>
                    </a:endParaRPr>
                  </a:p>
                </p:txBody>
              </p:sp>
            </p:grpSp>
            <p:sp>
              <p:nvSpPr>
                <p:cNvPr id="5" name="文本框 4"/>
                <p:cNvSpPr txBox="1"/>
                <p:nvPr/>
              </p:nvSpPr>
              <p:spPr>
                <a:xfrm>
                  <a:off x="6911" y="5303"/>
                  <a:ext cx="4517" cy="1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4000">
                      <a:solidFill>
                        <a:schemeClr val="bg1"/>
                      </a:solidFill>
                      <a:latin typeface="优设标题黑" panose="00000500000000000000" charset="-122"/>
                      <a:ea typeface="优设标题黑" panose="00000500000000000000" charset="-122"/>
                    </a:rPr>
                    <a:t>输入标题</a:t>
                  </a:r>
                </a:p>
              </p:txBody>
            </p:sp>
          </p:grpSp>
          <p:sp>
            <p:nvSpPr>
              <p:cNvPr id="6" name="弧形 5"/>
              <p:cNvSpPr/>
              <p:nvPr/>
            </p:nvSpPr>
            <p:spPr>
              <a:xfrm>
                <a:off x="-1655" y="2665"/>
                <a:ext cx="9560" cy="6894"/>
              </a:xfrm>
              <a:prstGeom prst="arc">
                <a:avLst>
                  <a:gd name="adj1" fmla="val 13714052"/>
                  <a:gd name="adj2" fmla="val 7891187"/>
                </a:avLst>
              </a:prstGeom>
              <a:ln w="3175">
                <a:gradFill>
                  <a:gsLst>
                    <a:gs pos="100000">
                      <a:schemeClr val="bg1">
                        <a:alpha val="0"/>
                      </a:schemeClr>
                    </a:gs>
                    <a:gs pos="0">
                      <a:srgbClr val="E8B065"/>
                    </a:gs>
                  </a:gsLst>
                  <a:lin ang="10800000" scaled="1"/>
                </a:gra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5882" y="3024"/>
              <a:ext cx="10766" cy="6657"/>
              <a:chOff x="5882" y="2977"/>
              <a:chExt cx="10766" cy="6657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5882" y="2977"/>
                <a:ext cx="9306" cy="1677"/>
                <a:chOff x="6330" y="3317"/>
                <a:chExt cx="9306" cy="1677"/>
              </a:xfrm>
            </p:grpSpPr>
            <p:cxnSp>
              <p:nvCxnSpPr>
                <p:cNvPr id="32" name="直接连接符 31"/>
                <p:cNvCxnSpPr/>
                <p:nvPr>
                  <p:custDataLst>
                    <p:tags r:id="rId9"/>
                  </p:custDataLst>
                </p:nvPr>
              </p:nvCxnSpPr>
              <p:spPr>
                <a:xfrm rot="10800000">
                  <a:off x="6330" y="4015"/>
                  <a:ext cx="3150" cy="0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E8B065"/>
                      </a:gs>
                    </a:gsLst>
                    <a:lin ang="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组合 36"/>
                <p:cNvGrpSpPr/>
                <p:nvPr/>
              </p:nvGrpSpPr>
              <p:grpSpPr>
                <a:xfrm>
                  <a:off x="9800" y="3317"/>
                  <a:ext cx="5836" cy="1677"/>
                  <a:chOff x="13735" y="2970"/>
                  <a:chExt cx="5836" cy="1677"/>
                </a:xfrm>
              </p:grpSpPr>
              <p:sp>
                <p:nvSpPr>
                  <p:cNvPr id="78" name="文本框 77"/>
                  <p:cNvSpPr txBox="1"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13735" y="3574"/>
                    <a:ext cx="5836" cy="10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spcAft>
                        <a:spcPts val="1000"/>
                      </a:spcAft>
                    </a:pPr>
                    <a:r>
                      <a: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单击此处输入你的正文，文字是您思想的提炼</a:t>
                    </a:r>
                  </a:p>
                </p:txBody>
              </p:sp>
              <p:sp>
                <p:nvSpPr>
                  <p:cNvPr id="79" name="文本框 78"/>
                  <p:cNvSpPr txBox="1"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13735" y="2970"/>
                    <a:ext cx="3935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zh-CN" altLang="en-US" sz="24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点击</a:t>
                    </a:r>
                    <a:r>
                      <a:rPr lang="zh-CN" sz="24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添加标题</a:t>
                    </a:r>
                  </a:p>
                </p:txBody>
              </p:sp>
            </p:grpSp>
          </p:grpSp>
          <p:grpSp>
            <p:nvGrpSpPr>
              <p:cNvPr id="39" name="组合 38"/>
              <p:cNvGrpSpPr/>
              <p:nvPr/>
            </p:nvGrpSpPr>
            <p:grpSpPr>
              <a:xfrm>
                <a:off x="7342" y="5467"/>
                <a:ext cx="9306" cy="1677"/>
                <a:chOff x="6330" y="3317"/>
                <a:chExt cx="9306" cy="1677"/>
              </a:xfrm>
            </p:grpSpPr>
            <p:cxnSp>
              <p:nvCxnSpPr>
                <p:cNvPr id="41" name="直接连接符 40"/>
                <p:cNvCxnSpPr/>
                <p:nvPr>
                  <p:custDataLst>
                    <p:tags r:id="rId6"/>
                  </p:custDataLst>
                </p:nvPr>
              </p:nvCxnSpPr>
              <p:spPr>
                <a:xfrm rot="10800000">
                  <a:off x="6330" y="4015"/>
                  <a:ext cx="3150" cy="0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E8B065"/>
                      </a:gs>
                    </a:gsLst>
                    <a:lin ang="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组合 44"/>
                <p:cNvGrpSpPr/>
                <p:nvPr/>
              </p:nvGrpSpPr>
              <p:grpSpPr>
                <a:xfrm>
                  <a:off x="9800" y="3317"/>
                  <a:ext cx="5836" cy="1677"/>
                  <a:chOff x="13735" y="2970"/>
                  <a:chExt cx="5836" cy="1677"/>
                </a:xfrm>
              </p:grpSpPr>
              <p:sp>
                <p:nvSpPr>
                  <p:cNvPr id="46" name="文本框 45"/>
                  <p:cNvSpPr txBox="1"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13735" y="3574"/>
                    <a:ext cx="5836" cy="10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spcAft>
                        <a:spcPts val="1000"/>
                      </a:spcAft>
                    </a:pPr>
                    <a:r>
                      <a: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单击此处输入你的正文，文字是您思想的提炼</a:t>
                    </a:r>
                  </a:p>
                </p:txBody>
              </p:sp>
              <p:sp>
                <p:nvSpPr>
                  <p:cNvPr id="48" name="文本框 47"/>
                  <p:cNvSpPr txBox="1"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3735" y="2970"/>
                    <a:ext cx="3935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zh-CN" altLang="en-US" sz="24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点击</a:t>
                    </a:r>
                    <a:r>
                      <a:rPr lang="zh-CN" sz="24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添加标题</a:t>
                    </a:r>
                  </a:p>
                </p:txBody>
              </p:sp>
            </p:grpSp>
          </p:grpSp>
          <p:grpSp>
            <p:nvGrpSpPr>
              <p:cNvPr id="51" name="组合 50"/>
              <p:cNvGrpSpPr/>
              <p:nvPr/>
            </p:nvGrpSpPr>
            <p:grpSpPr>
              <a:xfrm>
                <a:off x="5882" y="7957"/>
                <a:ext cx="9306" cy="1677"/>
                <a:chOff x="6330" y="3317"/>
                <a:chExt cx="9306" cy="1677"/>
              </a:xfrm>
            </p:grpSpPr>
            <p:cxnSp>
              <p:nvCxnSpPr>
                <p:cNvPr id="53" name="直接连接符 52"/>
                <p:cNvCxnSpPr/>
                <p:nvPr>
                  <p:custDataLst>
                    <p:tags r:id="rId3"/>
                  </p:custDataLst>
                </p:nvPr>
              </p:nvCxnSpPr>
              <p:spPr>
                <a:xfrm rot="10800000">
                  <a:off x="6330" y="4015"/>
                  <a:ext cx="3150" cy="0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E8B065"/>
                      </a:gs>
                    </a:gsLst>
                    <a:lin ang="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组合 56"/>
                <p:cNvGrpSpPr/>
                <p:nvPr/>
              </p:nvGrpSpPr>
              <p:grpSpPr>
                <a:xfrm>
                  <a:off x="9800" y="3317"/>
                  <a:ext cx="5836" cy="1677"/>
                  <a:chOff x="13735" y="2970"/>
                  <a:chExt cx="5836" cy="1677"/>
                </a:xfrm>
              </p:grpSpPr>
              <p:sp>
                <p:nvSpPr>
                  <p:cNvPr id="58" name="文本框 57"/>
                  <p:cNvSpPr txBox="1"/>
                  <p:nvPr>
                    <p:custDataLst>
                      <p:tags r:id="rId4"/>
                    </p:custDataLst>
                  </p:nvPr>
                </p:nvSpPr>
                <p:spPr>
                  <a:xfrm>
                    <a:off x="13735" y="3574"/>
                    <a:ext cx="5836" cy="10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 fontAlgn="auto">
                      <a:lnSpc>
                        <a:spcPct val="120000"/>
                      </a:lnSpc>
                    </a:pPr>
                    <a:r>
                      <a: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点击此处添加章节的描述内容，言简意赅，字数不超过</a:t>
                    </a:r>
                    <a:r>
                      <a:rPr lang="en-US" altLang="zh-CN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50</a:t>
                    </a:r>
                    <a:r>
                      <a: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字，</a:t>
                    </a:r>
                    <a:r>
                      <a:rPr lang="en-US" altLang="zh-CN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20</a:t>
                    </a:r>
                    <a:r>
                      <a: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号字。</a:t>
                    </a:r>
                  </a:p>
                </p:txBody>
              </p:sp>
              <p:sp>
                <p:nvSpPr>
                  <p:cNvPr id="59" name="文本框 58"/>
                  <p:cNvSpPr txBox="1"/>
                  <p:nvPr>
                    <p:custDataLst>
                      <p:tags r:id="rId5"/>
                    </p:custDataLst>
                  </p:nvPr>
                </p:nvSpPr>
                <p:spPr>
                  <a:xfrm>
                    <a:off x="13735" y="2970"/>
                    <a:ext cx="3935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zh-CN" altLang="en-US" sz="24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点击</a:t>
                    </a:r>
                    <a:r>
                      <a:rPr lang="zh-CN" sz="2400">
                        <a:solidFill>
                          <a:srgbClr val="825130"/>
                        </a:solidFill>
                        <a:latin typeface="优设标题黑" panose="00000500000000000000" charset="-122"/>
                        <a:ea typeface="优设标题黑" panose="00000500000000000000" charset="-122"/>
                      </a:rPr>
                      <a:t>添加标题</a:t>
                    </a:r>
                  </a:p>
                </p:txBody>
              </p:sp>
            </p:grpSp>
          </p:grpSp>
        </p:grpSp>
      </p:grp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03·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972185" y="1584960"/>
            <a:ext cx="5370830" cy="4780280"/>
            <a:chOff x="1531" y="2496"/>
            <a:chExt cx="8458" cy="7528"/>
          </a:xfrm>
        </p:grpSpPr>
        <p:grpSp>
          <p:nvGrpSpPr>
            <p:cNvPr id="36" name="组合 35"/>
            <p:cNvGrpSpPr/>
            <p:nvPr/>
          </p:nvGrpSpPr>
          <p:grpSpPr>
            <a:xfrm>
              <a:off x="1531" y="5698"/>
              <a:ext cx="8458" cy="4326"/>
              <a:chOff x="8426" y="2938"/>
              <a:chExt cx="8800" cy="5715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9631" y="2938"/>
                <a:ext cx="7595" cy="5715"/>
              </a:xfrm>
              <a:prstGeom prst="rect">
                <a:avLst/>
              </a:prstGeom>
              <a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8426" y="2938"/>
                <a:ext cx="1075" cy="5715"/>
              </a:xfrm>
              <a:prstGeom prst="rect">
                <a:avLst/>
              </a:prstGeom>
              <a:gradFill>
                <a:gsLst>
                  <a:gs pos="0">
                    <a:srgbClr val="A37E64"/>
                  </a:gs>
                  <a:gs pos="100000">
                    <a:srgbClr val="CCB89A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8494" y="3209"/>
                <a:ext cx="904" cy="5173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bg1">
                        <a:alpha val="50000"/>
                      </a:schemeClr>
                    </a:solidFill>
                    <a:latin typeface="优设标题黑" panose="00000500000000000000" charset="-122"/>
                    <a:ea typeface="优设标题黑" panose="00000500000000000000" charset="-122"/>
                  </a:rPr>
                  <a:t>REVIEW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1782" y="2496"/>
              <a:ext cx="7957" cy="2966"/>
              <a:chOff x="6731" y="2730"/>
              <a:chExt cx="7957" cy="2966"/>
            </a:xfrm>
          </p:grpSpPr>
          <p:sp>
            <p:nvSpPr>
              <p:cNvPr id="99" name="文本框 98"/>
              <p:cNvSpPr txBox="1"/>
              <p:nvPr/>
            </p:nvSpPr>
            <p:spPr>
              <a:xfrm>
                <a:off x="6731" y="3587"/>
                <a:ext cx="7957" cy="2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单击此处输入您的正文，文字是您思想的提炼，为了最终演示发布的良好效果，请尽量言简意赅的阐述观点</a:t>
                </a:r>
              </a:p>
              <a:p>
                <a:pPr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0" name="文本框 4"/>
              <p:cNvSpPr txBox="1"/>
              <p:nvPr/>
            </p:nvSpPr>
            <p:spPr>
              <a:xfrm>
                <a:off x="6731" y="2730"/>
                <a:ext cx="6977" cy="810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l"/>
                <a:r>
                  <a:rPr lang="zh-CN" altLang="en-US" sz="3200" kern="100">
                    <a:solidFill>
                      <a:srgbClr val="825130"/>
                    </a:solidFill>
                    <a:latin typeface="优设标题黑" panose="00000500000000000000" charset="-122"/>
                    <a:ea typeface="优设标题黑" panose="00000500000000000000" charset="-122"/>
                  </a:rPr>
                  <a:t>输入标题</a:t>
                </a:r>
              </a:p>
            </p:txBody>
          </p:sp>
        </p:grpSp>
      </p:grpSp>
      <p:graphicFrame>
        <p:nvGraphicFramePr>
          <p:cNvPr id="42" name="图表 41"/>
          <p:cNvGraphicFramePr/>
          <p:nvPr/>
        </p:nvGraphicFramePr>
        <p:xfrm>
          <a:off x="6561455" y="1611630"/>
          <a:ext cx="5296535" cy="4982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03·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pic>
        <p:nvPicPr>
          <p:cNvPr id="23" name="图片 22" descr="D:/冯益/2024/江理工/ppt模版/资料/ppt/2024 校园风景图 整理版/微信图片_20240102151321.jpg微信图片_2024010215132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0885" y="1437640"/>
            <a:ext cx="4344035" cy="2176780"/>
          </a:xfrm>
          <a:custGeom>
            <a:avLst/>
            <a:gdLst>
              <a:gd name="connsiteX0" fmla="*/ 162075 w 3546651"/>
              <a:gd name="connsiteY0" fmla="*/ 0 h 1777140"/>
              <a:gd name="connsiteX1" fmla="*/ 3384576 w 3546651"/>
              <a:gd name="connsiteY1" fmla="*/ 0 h 1777140"/>
              <a:gd name="connsiteX2" fmla="*/ 3546651 w 3546651"/>
              <a:gd name="connsiteY2" fmla="*/ 162075 h 1777140"/>
              <a:gd name="connsiteX3" fmla="*/ 3546651 w 3546651"/>
              <a:gd name="connsiteY3" fmla="*/ 1615065 h 1777140"/>
              <a:gd name="connsiteX4" fmla="*/ 3384576 w 3546651"/>
              <a:gd name="connsiteY4" fmla="*/ 1777140 h 1777140"/>
              <a:gd name="connsiteX5" fmla="*/ 162075 w 3546651"/>
              <a:gd name="connsiteY5" fmla="*/ 1777140 h 1777140"/>
              <a:gd name="connsiteX6" fmla="*/ 0 w 3546651"/>
              <a:gd name="connsiteY6" fmla="*/ 1615065 h 1777140"/>
              <a:gd name="connsiteX7" fmla="*/ 0 w 3546651"/>
              <a:gd name="connsiteY7" fmla="*/ 162075 h 1777140"/>
              <a:gd name="connsiteX8" fmla="*/ 162075 w 3546651"/>
              <a:gd name="connsiteY8" fmla="*/ 0 h 177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6651" h="1777140">
                <a:moveTo>
                  <a:pt x="162075" y="0"/>
                </a:moveTo>
                <a:lnTo>
                  <a:pt x="3384576" y="0"/>
                </a:lnTo>
                <a:cubicBezTo>
                  <a:pt x="3474088" y="0"/>
                  <a:pt x="3546651" y="72563"/>
                  <a:pt x="3546651" y="162075"/>
                </a:cubicBezTo>
                <a:lnTo>
                  <a:pt x="3546651" y="1615065"/>
                </a:lnTo>
                <a:cubicBezTo>
                  <a:pt x="3546651" y="1704577"/>
                  <a:pt x="3474088" y="1777140"/>
                  <a:pt x="3384576" y="1777140"/>
                </a:cubicBezTo>
                <a:lnTo>
                  <a:pt x="162075" y="1777140"/>
                </a:lnTo>
                <a:cubicBezTo>
                  <a:pt x="72563" y="1777140"/>
                  <a:pt x="0" y="1704577"/>
                  <a:pt x="0" y="1615065"/>
                </a:cubicBezTo>
                <a:lnTo>
                  <a:pt x="0" y="162075"/>
                </a:lnTo>
                <a:cubicBezTo>
                  <a:pt x="0" y="72563"/>
                  <a:pt x="72563" y="0"/>
                  <a:pt x="162075" y="0"/>
                </a:cubicBezTo>
                <a:close/>
              </a:path>
            </a:pathLst>
          </a:custGeom>
        </p:spPr>
      </p:pic>
      <p:sp>
        <p:nvSpPr>
          <p:cNvPr id="2" name="矩形: 圆角 3"/>
          <p:cNvSpPr/>
          <p:nvPr/>
        </p:nvSpPr>
        <p:spPr>
          <a:xfrm>
            <a:off x="766762" y="3965712"/>
            <a:ext cx="10658475" cy="2107095"/>
          </a:xfrm>
          <a:prstGeom prst="roundRect">
            <a:avLst>
              <a:gd name="adj" fmla="val 10814"/>
            </a:avLst>
          </a:prstGeom>
          <a:solidFill>
            <a:srgbClr val="F2ECE3"/>
          </a:solidFill>
          <a:ln>
            <a:noFill/>
          </a:ln>
          <a:effectLst>
            <a:outerShdw blurRad="152400" dist="152400" dir="2700000" algn="tl" rotWithShape="0">
              <a:srgbClr val="8B7B62">
                <a:alpha val="2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66763" y="2759614"/>
            <a:ext cx="6041541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zh-CN" altLang="zh-CN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单击此处输入</a:t>
            </a: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您</a:t>
            </a:r>
            <a:r>
              <a:rPr lang="zh-CN" altLang="zh-CN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的正文，文字是您思想的提炼，为了最终演示发布的良好效果，请尽量言简意赅的阐述观点</a:t>
            </a: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，</a:t>
            </a:r>
            <a:r>
              <a:rPr lang="zh-CN" altLang="zh-CN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以便观者可以准确理解您所传达的信息</a:t>
            </a:r>
            <a:endParaRPr lang="zh-CN" altLang="zh-CN" sz="1600" kern="1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矩形: 圆角 9"/>
          <p:cNvSpPr/>
          <p:nvPr>
            <p:custDataLst>
              <p:tags r:id="rId2"/>
            </p:custDataLst>
          </p:nvPr>
        </p:nvSpPr>
        <p:spPr>
          <a:xfrm>
            <a:off x="1249355" y="4497817"/>
            <a:ext cx="1042884" cy="104288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896">
                <a:srgbClr val="F2E6CD"/>
              </a:gs>
              <a:gs pos="97000">
                <a:srgbClr val="F2CB8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矩形: 圆角 10"/>
          <p:cNvSpPr/>
          <p:nvPr>
            <p:custDataLst>
              <p:tags r:id="rId3"/>
            </p:custDataLst>
          </p:nvPr>
        </p:nvSpPr>
        <p:spPr>
          <a:xfrm>
            <a:off x="6642654" y="4497817"/>
            <a:ext cx="1042884" cy="104288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896">
                <a:srgbClr val="F2E6CD"/>
              </a:gs>
              <a:gs pos="97000">
                <a:srgbClr val="F2CB8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2541747" y="4269853"/>
            <a:ext cx="3070467" cy="1568212"/>
            <a:chOff x="2545142" y="4569259"/>
            <a:chExt cx="3070467" cy="1568212"/>
          </a:xfrm>
        </p:grpSpPr>
        <p:sp>
          <p:nvSpPr>
            <p:cNvPr id="22" name="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2545142" y="4938591"/>
              <a:ext cx="3070467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单击此处输入您的正文，文字是您思想的提炼，</a:t>
              </a:r>
              <a:r>
                <a:rPr lang="zh-CN" altLang="zh-CN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请尽量言简意赅的阐述观点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11"/>
              </p:custDataLst>
            </p:nvPr>
          </p:nvSpPr>
          <p:spPr>
            <a:xfrm>
              <a:off x="2545142" y="4569259"/>
              <a:ext cx="1877771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02191F"/>
                  </a:solidFill>
                  <a:latin typeface="+mj-ea"/>
                  <a:ea typeface="+mj-ea"/>
                </a:rPr>
                <a:t>添加标题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5"/>
            </p:custDataLst>
          </p:nvPr>
        </p:nvGrpSpPr>
        <p:grpSpPr>
          <a:xfrm>
            <a:off x="8070958" y="4269853"/>
            <a:ext cx="3070467" cy="1568212"/>
            <a:chOff x="7647949" y="4569259"/>
            <a:chExt cx="3070467" cy="1568212"/>
          </a:xfrm>
        </p:grpSpPr>
        <p:sp>
          <p:nvSpPr>
            <p:cNvPr id="30" name="文本框 29"/>
            <p:cNvSpPr txBox="1"/>
            <p:nvPr>
              <p:custDataLst>
                <p:tags r:id="rId8"/>
              </p:custDataLst>
            </p:nvPr>
          </p:nvSpPr>
          <p:spPr>
            <a:xfrm>
              <a:off x="7647949" y="4938591"/>
              <a:ext cx="3070467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单击此处输入您的正文，文字是您思想的提炼，</a:t>
              </a:r>
              <a:r>
                <a:rPr lang="zh-CN" altLang="zh-CN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请尽量言简意赅的阐述观点</a:t>
              </a:r>
            </a:p>
          </p:txBody>
        </p:sp>
        <p:sp>
          <p:nvSpPr>
            <p:cNvPr id="31" name="文本框 30"/>
            <p:cNvSpPr txBox="1"/>
            <p:nvPr>
              <p:custDataLst>
                <p:tags r:id="rId9"/>
              </p:custDataLst>
            </p:nvPr>
          </p:nvSpPr>
          <p:spPr>
            <a:xfrm>
              <a:off x="7647949" y="4569259"/>
              <a:ext cx="1877771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02191F"/>
                  </a:solidFill>
                  <a:latin typeface="+mj-ea"/>
                  <a:ea typeface="+mj-ea"/>
                </a:rPr>
                <a:t>添加标题</a:t>
              </a: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766763" y="1836906"/>
            <a:ext cx="267947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2191F"/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66763" y="2405982"/>
            <a:ext cx="484249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cap="all" dirty="0">
                <a:solidFill>
                  <a:srgbClr val="02191F"/>
                </a:solidFill>
                <a:latin typeface="+mn-ea"/>
              </a:rPr>
              <a:t>TIANJIABIAOTI</a:t>
            </a:r>
          </a:p>
        </p:txBody>
      </p:sp>
      <p:pic>
        <p:nvPicPr>
          <p:cNvPr id="34" name="图形 23" descr="343538343131353b343538343239343bbbe3b1a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95436" y="4743898"/>
            <a:ext cx="550722" cy="550722"/>
          </a:xfrm>
          <a:prstGeom prst="rect">
            <a:avLst/>
          </a:prstGeom>
        </p:spPr>
      </p:pic>
      <p:pic>
        <p:nvPicPr>
          <p:cNvPr id="35" name="图形 31" descr="343538343131353b343538343331323bcec4b1b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88735" y="4743898"/>
            <a:ext cx="550722" cy="550722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03·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sp>
        <p:nvSpPr>
          <p:cNvPr id="2698" name="Shape 2698"/>
          <p:cNvSpPr/>
          <p:nvPr>
            <p:custDataLst>
              <p:tags r:id="rId2"/>
            </p:custDataLst>
          </p:nvPr>
        </p:nvSpPr>
        <p:spPr>
          <a:xfrm>
            <a:off x="606425" y="1932305"/>
            <a:ext cx="2340000" cy="3798570"/>
          </a:xfrm>
          <a:prstGeom prst="roundRect">
            <a:avLst>
              <a:gd name="adj" fmla="val 3611"/>
            </a:avLst>
          </a:prstGeom>
          <a:solidFill>
            <a:srgbClr val="E0D5A3">
              <a:alpha val="14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800">
              <a:solidFill>
                <a:srgbClr val="FFFFFF"/>
              </a:solidFill>
              <a:cs typeface="思源黑体 CN Normal" panose="020B0400000000000000" charset="-122"/>
            </a:endParaRPr>
          </a:p>
        </p:txBody>
      </p:sp>
      <p:grpSp>
        <p:nvGrpSpPr>
          <p:cNvPr id="23" name="组合 22"/>
          <p:cNvGrpSpPr/>
          <p:nvPr>
            <p:custDataLst>
              <p:tags r:id="rId3"/>
            </p:custDataLst>
          </p:nvPr>
        </p:nvGrpSpPr>
        <p:grpSpPr>
          <a:xfrm>
            <a:off x="606425" y="1934210"/>
            <a:ext cx="2364740" cy="845820"/>
            <a:chOff x="2153" y="3864"/>
            <a:chExt cx="3628" cy="1220"/>
          </a:xfrm>
          <a:solidFill>
            <a:srgbClr val="CCB89A"/>
          </a:solidFill>
        </p:grpSpPr>
        <p:sp>
          <p:nvSpPr>
            <p:cNvPr id="2699" name="Shape 2699"/>
            <p:cNvSpPr/>
            <p:nvPr>
              <p:custDataLst>
                <p:tags r:id="rId28"/>
              </p:custDataLst>
            </p:nvPr>
          </p:nvSpPr>
          <p:spPr>
            <a:xfrm>
              <a:off x="2153" y="3864"/>
              <a:ext cx="3628" cy="577"/>
            </a:xfrm>
            <a:prstGeom prst="roundRect">
              <a:avLst>
                <a:gd name="adj" fmla="val 21602"/>
              </a:avLst>
            </a:prstGeom>
            <a:grpFill/>
            <a:ln w="25400">
              <a:noFill/>
              <a:miter lim="400000"/>
            </a:ln>
          </p:spPr>
          <p:txBody>
            <a:bodyPr lIns="0" tIns="0" rIns="0" bIns="0" anchor="ctr"/>
            <a:lstStyle/>
            <a:p>
              <a:pPr lvl="0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solidFill>
                  <a:srgbClr val="FFFFFF"/>
                </a:solidFill>
                <a:cs typeface="思源黑体 CN Normal" panose="020B0400000000000000" charset="-122"/>
              </a:endParaRPr>
            </a:p>
          </p:txBody>
        </p:sp>
        <p:sp>
          <p:nvSpPr>
            <p:cNvPr id="2706" name="Shape 2706"/>
            <p:cNvSpPr/>
            <p:nvPr>
              <p:custDataLst>
                <p:tags r:id="rId29"/>
              </p:custDataLst>
            </p:nvPr>
          </p:nvSpPr>
          <p:spPr>
            <a:xfrm>
              <a:off x="2153" y="4228"/>
              <a:ext cx="3628" cy="857"/>
            </a:xfrm>
            <a:prstGeom prst="rect">
              <a:avLst/>
            </a:prstGeom>
            <a:grpFill/>
            <a:ln w="25400">
              <a:noFill/>
              <a:miter lim="400000"/>
            </a:ln>
          </p:spPr>
          <p:txBody>
            <a:bodyPr lIns="0" tIns="0" rIns="0" bIns="0" anchor="ctr"/>
            <a:lstStyle/>
            <a:p>
              <a:pPr lvl="0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solidFill>
                  <a:srgbClr val="FFFFFF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2700" name="Shape 2700"/>
          <p:cNvSpPr/>
          <p:nvPr>
            <p:custDataLst>
              <p:tags r:id="rId4"/>
            </p:custDataLst>
          </p:nvPr>
        </p:nvSpPr>
        <p:spPr>
          <a:xfrm>
            <a:off x="3500120" y="1932305"/>
            <a:ext cx="2340000" cy="3798570"/>
          </a:xfrm>
          <a:prstGeom prst="roundRect">
            <a:avLst>
              <a:gd name="adj" fmla="val 3611"/>
            </a:avLst>
          </a:prstGeom>
          <a:solidFill>
            <a:srgbClr val="E0D5A3">
              <a:alpha val="14000"/>
            </a:srgbClr>
          </a:solidFill>
          <a:ln w="76200">
            <a:noFill/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800">
              <a:solidFill>
                <a:srgbClr val="FFFFFF"/>
              </a:solidFill>
              <a:cs typeface="思源黑体 CN Normal" panose="020B0400000000000000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5"/>
            </p:custDataLst>
          </p:nvPr>
        </p:nvGrpSpPr>
        <p:grpSpPr>
          <a:xfrm>
            <a:off x="3500120" y="1934210"/>
            <a:ext cx="2333625" cy="845820"/>
            <a:chOff x="5920" y="3864"/>
            <a:chExt cx="3630" cy="1220"/>
          </a:xfrm>
          <a:solidFill>
            <a:srgbClr val="A37E64"/>
          </a:solidFill>
        </p:grpSpPr>
        <p:sp>
          <p:nvSpPr>
            <p:cNvPr id="2701" name="Shape 2701"/>
            <p:cNvSpPr/>
            <p:nvPr>
              <p:custDataLst>
                <p:tags r:id="rId26"/>
              </p:custDataLst>
            </p:nvPr>
          </p:nvSpPr>
          <p:spPr>
            <a:xfrm>
              <a:off x="5920" y="3864"/>
              <a:ext cx="3628" cy="577"/>
            </a:xfrm>
            <a:prstGeom prst="roundRect">
              <a:avLst>
                <a:gd name="adj" fmla="val 21602"/>
              </a:avLst>
            </a:prstGeom>
            <a:grpFill/>
            <a:ln w="25400">
              <a:noFill/>
              <a:miter lim="400000"/>
            </a:ln>
          </p:spPr>
          <p:txBody>
            <a:bodyPr lIns="0" tIns="0" rIns="0" bIns="0" anchor="ctr"/>
            <a:lstStyle/>
            <a:p>
              <a:pPr lvl="0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solidFill>
                  <a:srgbClr val="FFFFFF"/>
                </a:solidFill>
                <a:cs typeface="思源黑体 CN Normal" panose="020B0400000000000000" charset="-122"/>
              </a:endParaRPr>
            </a:p>
          </p:txBody>
        </p:sp>
        <p:sp>
          <p:nvSpPr>
            <p:cNvPr id="2707" name="Shape 2707"/>
            <p:cNvSpPr/>
            <p:nvPr>
              <p:custDataLst>
                <p:tags r:id="rId27"/>
              </p:custDataLst>
            </p:nvPr>
          </p:nvSpPr>
          <p:spPr>
            <a:xfrm>
              <a:off x="5922" y="4228"/>
              <a:ext cx="3628" cy="857"/>
            </a:xfrm>
            <a:prstGeom prst="rect">
              <a:avLst/>
            </a:prstGeom>
            <a:grpFill/>
            <a:ln w="25400">
              <a:noFill/>
              <a:miter lim="400000"/>
            </a:ln>
          </p:spPr>
          <p:txBody>
            <a:bodyPr lIns="0" tIns="0" rIns="0" bIns="0" anchor="ctr"/>
            <a:lstStyle/>
            <a:p>
              <a:pPr lvl="0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solidFill>
                  <a:srgbClr val="FFFFFF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2702" name="Shape 2702"/>
          <p:cNvSpPr/>
          <p:nvPr>
            <p:custDataLst>
              <p:tags r:id="rId6"/>
            </p:custDataLst>
          </p:nvPr>
        </p:nvSpPr>
        <p:spPr>
          <a:xfrm>
            <a:off x="6402070" y="1932305"/>
            <a:ext cx="2340000" cy="3798570"/>
          </a:xfrm>
          <a:prstGeom prst="roundRect">
            <a:avLst>
              <a:gd name="adj" fmla="val 3611"/>
            </a:avLst>
          </a:prstGeom>
          <a:solidFill>
            <a:srgbClr val="E0D5A3">
              <a:alpha val="14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800">
              <a:solidFill>
                <a:srgbClr val="FFFFFF"/>
              </a:solidFill>
              <a:cs typeface="思源黑体 CN Normal" panose="020B0400000000000000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6402070" y="1934210"/>
            <a:ext cx="2341245" cy="845820"/>
            <a:chOff x="9688" y="3864"/>
            <a:chExt cx="3628" cy="1220"/>
          </a:xfrm>
          <a:solidFill>
            <a:srgbClr val="F2CB87"/>
          </a:solidFill>
        </p:grpSpPr>
        <p:sp>
          <p:nvSpPr>
            <p:cNvPr id="2703" name="Shape 2703"/>
            <p:cNvSpPr/>
            <p:nvPr>
              <p:custDataLst>
                <p:tags r:id="rId24"/>
              </p:custDataLst>
            </p:nvPr>
          </p:nvSpPr>
          <p:spPr>
            <a:xfrm>
              <a:off x="9688" y="3864"/>
              <a:ext cx="3628" cy="577"/>
            </a:xfrm>
            <a:prstGeom prst="roundRect">
              <a:avLst>
                <a:gd name="adj" fmla="val 21602"/>
              </a:avLst>
            </a:prstGeom>
            <a:grpFill/>
            <a:ln w="25400">
              <a:noFill/>
              <a:miter lim="400000"/>
            </a:ln>
          </p:spPr>
          <p:txBody>
            <a:bodyPr lIns="0" tIns="0" rIns="0" bIns="0" anchor="ctr"/>
            <a:lstStyle/>
            <a:p>
              <a:pPr lvl="0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solidFill>
                  <a:srgbClr val="FFFFFF"/>
                </a:solidFill>
                <a:cs typeface="思源黑体 CN Normal" panose="020B0400000000000000" charset="-122"/>
              </a:endParaRPr>
            </a:p>
          </p:txBody>
        </p:sp>
        <p:sp>
          <p:nvSpPr>
            <p:cNvPr id="2708" name="Shape 2708"/>
            <p:cNvSpPr/>
            <p:nvPr>
              <p:custDataLst>
                <p:tags r:id="rId25"/>
              </p:custDataLst>
            </p:nvPr>
          </p:nvSpPr>
          <p:spPr>
            <a:xfrm>
              <a:off x="9688" y="4228"/>
              <a:ext cx="3628" cy="857"/>
            </a:xfrm>
            <a:prstGeom prst="rect">
              <a:avLst/>
            </a:prstGeom>
            <a:grpFill/>
            <a:ln w="25400">
              <a:noFill/>
              <a:miter lim="400000"/>
            </a:ln>
          </p:spPr>
          <p:txBody>
            <a:bodyPr lIns="0" tIns="0" rIns="0" bIns="0" anchor="ctr"/>
            <a:lstStyle/>
            <a:p>
              <a:pPr lvl="0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solidFill>
                  <a:srgbClr val="FFFFFF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2704" name="Shape 2704"/>
          <p:cNvSpPr/>
          <p:nvPr>
            <p:custDataLst>
              <p:tags r:id="rId8"/>
            </p:custDataLst>
          </p:nvPr>
        </p:nvSpPr>
        <p:spPr>
          <a:xfrm>
            <a:off x="9236710" y="1934210"/>
            <a:ext cx="2340000" cy="3798570"/>
          </a:xfrm>
          <a:prstGeom prst="roundRect">
            <a:avLst>
              <a:gd name="adj" fmla="val 3611"/>
            </a:avLst>
          </a:prstGeom>
          <a:solidFill>
            <a:srgbClr val="E0D5A3">
              <a:alpha val="14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800">
              <a:solidFill>
                <a:srgbClr val="FFFFFF"/>
              </a:solidFill>
              <a:cs typeface="思源黑体 CN Normal" panose="020B0400000000000000" charset="-122"/>
            </a:endParaRPr>
          </a:p>
        </p:txBody>
      </p:sp>
      <p:grpSp>
        <p:nvGrpSpPr>
          <p:cNvPr id="30" name="组合 29"/>
          <p:cNvGrpSpPr/>
          <p:nvPr>
            <p:custDataLst>
              <p:tags r:id="rId9"/>
            </p:custDataLst>
          </p:nvPr>
        </p:nvGrpSpPr>
        <p:grpSpPr>
          <a:xfrm>
            <a:off x="9241155" y="1934210"/>
            <a:ext cx="2334260" cy="845820"/>
            <a:chOff x="13464" y="3864"/>
            <a:chExt cx="3628" cy="1220"/>
          </a:xfrm>
          <a:solidFill>
            <a:srgbClr val="B97D56"/>
          </a:solidFill>
        </p:grpSpPr>
        <p:sp>
          <p:nvSpPr>
            <p:cNvPr id="2705" name="Shape 2705"/>
            <p:cNvSpPr/>
            <p:nvPr>
              <p:custDataLst>
                <p:tags r:id="rId22"/>
              </p:custDataLst>
            </p:nvPr>
          </p:nvSpPr>
          <p:spPr>
            <a:xfrm>
              <a:off x="13464" y="3864"/>
              <a:ext cx="3628" cy="577"/>
            </a:xfrm>
            <a:prstGeom prst="roundRect">
              <a:avLst>
                <a:gd name="adj" fmla="val 21602"/>
              </a:avLst>
            </a:prstGeom>
            <a:grpFill/>
            <a:ln w="25400">
              <a:noFill/>
              <a:miter lim="400000"/>
            </a:ln>
          </p:spPr>
          <p:txBody>
            <a:bodyPr lIns="0" tIns="0" rIns="0" bIns="0" anchor="ctr"/>
            <a:lstStyle/>
            <a:p>
              <a:pPr lvl="0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solidFill>
                  <a:srgbClr val="FFFFFF"/>
                </a:solidFill>
                <a:cs typeface="思源黑体 CN Normal" panose="020B0400000000000000" charset="-122"/>
              </a:endParaRPr>
            </a:p>
          </p:txBody>
        </p:sp>
        <p:sp>
          <p:nvSpPr>
            <p:cNvPr id="2709" name="Shape 2709"/>
            <p:cNvSpPr/>
            <p:nvPr>
              <p:custDataLst>
                <p:tags r:id="rId23"/>
              </p:custDataLst>
            </p:nvPr>
          </p:nvSpPr>
          <p:spPr>
            <a:xfrm>
              <a:off x="13464" y="4228"/>
              <a:ext cx="3628" cy="857"/>
            </a:xfrm>
            <a:prstGeom prst="rect">
              <a:avLst/>
            </a:prstGeom>
            <a:grpFill/>
            <a:ln w="25400">
              <a:noFill/>
              <a:miter lim="400000"/>
            </a:ln>
          </p:spPr>
          <p:txBody>
            <a:bodyPr lIns="0" tIns="0" rIns="0" bIns="0" anchor="ctr"/>
            <a:lstStyle/>
            <a:p>
              <a:pPr lvl="0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solidFill>
                  <a:srgbClr val="FFFFFF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31" name="TextBox 5"/>
          <p:cNvSpPr txBox="1"/>
          <p:nvPr>
            <p:custDataLst>
              <p:tags r:id="rId10"/>
            </p:custDataLst>
          </p:nvPr>
        </p:nvSpPr>
        <p:spPr>
          <a:xfrm>
            <a:off x="736600" y="3042285"/>
            <a:ext cx="2044065" cy="393065"/>
          </a:xfrm>
          <a:prstGeom prst="rect">
            <a:avLst/>
          </a:prstGeom>
          <a:noFill/>
        </p:spPr>
        <p:txBody>
          <a:bodyPr wrap="square" bIns="0" rtlCol="0" anchor="ctr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添加小标题 </a:t>
            </a:r>
          </a:p>
        </p:txBody>
      </p:sp>
      <p:sp>
        <p:nvSpPr>
          <p:cNvPr id="37" name="TextBox 5"/>
          <p:cNvSpPr txBox="1"/>
          <p:nvPr>
            <p:custDataLst>
              <p:tags r:id="rId11"/>
            </p:custDataLst>
          </p:nvPr>
        </p:nvSpPr>
        <p:spPr>
          <a:xfrm>
            <a:off x="3630295" y="3042285"/>
            <a:ext cx="2044065" cy="393065"/>
          </a:xfrm>
          <a:prstGeom prst="rect">
            <a:avLst/>
          </a:prstGeom>
          <a:noFill/>
        </p:spPr>
        <p:txBody>
          <a:bodyPr wrap="square" bIns="0" rtlCol="0" anchor="ctr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添加小标题 </a:t>
            </a:r>
          </a:p>
        </p:txBody>
      </p:sp>
      <p:sp>
        <p:nvSpPr>
          <p:cNvPr id="38" name="TextBox 5"/>
          <p:cNvSpPr txBox="1"/>
          <p:nvPr>
            <p:custDataLst>
              <p:tags r:id="rId12"/>
            </p:custDataLst>
          </p:nvPr>
        </p:nvSpPr>
        <p:spPr>
          <a:xfrm>
            <a:off x="6532245" y="3042285"/>
            <a:ext cx="2044065" cy="393065"/>
          </a:xfrm>
          <a:prstGeom prst="rect">
            <a:avLst/>
          </a:prstGeom>
          <a:noFill/>
        </p:spPr>
        <p:txBody>
          <a:bodyPr wrap="square" bIns="0" rtlCol="0" anchor="ctr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添加小标题 </a:t>
            </a:r>
          </a:p>
        </p:txBody>
      </p:sp>
      <p:sp>
        <p:nvSpPr>
          <p:cNvPr id="40" name="TextBox 5"/>
          <p:cNvSpPr txBox="1"/>
          <p:nvPr>
            <p:custDataLst>
              <p:tags r:id="rId13"/>
            </p:custDataLst>
          </p:nvPr>
        </p:nvSpPr>
        <p:spPr>
          <a:xfrm>
            <a:off x="9371330" y="3042285"/>
            <a:ext cx="2044065" cy="393065"/>
          </a:xfrm>
          <a:prstGeom prst="rect">
            <a:avLst/>
          </a:prstGeom>
          <a:noFill/>
        </p:spPr>
        <p:txBody>
          <a:bodyPr wrap="square" bIns="0" rtlCol="0" anchor="ctr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添加小标题 </a:t>
            </a:r>
          </a:p>
        </p:txBody>
      </p:sp>
      <p:sp>
        <p:nvSpPr>
          <p:cNvPr id="41" name="文本框 40"/>
          <p:cNvSpPr txBox="1"/>
          <p:nvPr>
            <p:custDataLst>
              <p:tags r:id="rId14"/>
            </p:custDataLst>
          </p:nvPr>
        </p:nvSpPr>
        <p:spPr>
          <a:xfrm>
            <a:off x="687705" y="3636010"/>
            <a:ext cx="2185035" cy="1346200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2" name="文本框 41"/>
          <p:cNvSpPr txBox="1"/>
          <p:nvPr>
            <p:custDataLst>
              <p:tags r:id="rId15"/>
            </p:custDataLst>
          </p:nvPr>
        </p:nvSpPr>
        <p:spPr>
          <a:xfrm>
            <a:off x="3588385" y="3636010"/>
            <a:ext cx="2185035" cy="1346200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3" name="文本框 42"/>
          <p:cNvSpPr txBox="1"/>
          <p:nvPr>
            <p:custDataLst>
              <p:tags r:id="rId16"/>
            </p:custDataLst>
          </p:nvPr>
        </p:nvSpPr>
        <p:spPr>
          <a:xfrm>
            <a:off x="6489065" y="3636010"/>
            <a:ext cx="2185035" cy="1346200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9331960" y="3636010"/>
            <a:ext cx="2185035" cy="1346200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pic>
        <p:nvPicPr>
          <p:cNvPr id="6" name="图片 5" descr="D:/冯益/2024/江理工/ppt模版/设计文件/建筑剪影1-15.png建筑剪影1-1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88" t="-15622" r="-3803" b="-22900"/>
          <a:stretch>
            <a:fillRect/>
          </a:stretch>
        </p:blipFill>
        <p:spPr>
          <a:xfrm>
            <a:off x="3913505" y="2067560"/>
            <a:ext cx="1493520" cy="713105"/>
          </a:xfrm>
          <a:prstGeom prst="rect">
            <a:avLst/>
          </a:prstGeom>
        </p:spPr>
      </p:pic>
      <p:pic>
        <p:nvPicPr>
          <p:cNvPr id="17" name="图片 16" descr="D:/冯益/2024/江理工/ppt模版/设计文件/建筑剪影1-16.png建筑剪影1-1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8" r="-5309" b="-36687"/>
          <a:stretch>
            <a:fillRect/>
          </a:stretch>
        </p:blipFill>
        <p:spPr>
          <a:xfrm>
            <a:off x="6783070" y="2067560"/>
            <a:ext cx="1598930" cy="81915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建筑剪影-线稿-3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15" y="1931035"/>
            <a:ext cx="1472565" cy="776605"/>
          </a:xfrm>
          <a:prstGeom prst="rect">
            <a:avLst/>
          </a:prstGeom>
          <a:effectLst>
            <a:outerShdw blurRad="50800" dist="38100" dir="5400000" sx="67000" sy="67000" algn="t" rotWithShape="0">
              <a:schemeClr val="bg1">
                <a:alpha val="40000"/>
              </a:schemeClr>
            </a:outerShdw>
          </a:effectLst>
        </p:spPr>
      </p:pic>
      <p:pic>
        <p:nvPicPr>
          <p:cNvPr id="8" name="图片 7" descr="建筑剪影-线稿-3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455" y="2005965"/>
            <a:ext cx="2019935" cy="587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冯益/2024/江理工/ppt模版/资料/学校风景/IMG_7135(1).JPGIMG_7135(1)"/>
          <p:cNvPicPr>
            <a:picLocks noChangeAspect="1"/>
          </p:cNvPicPr>
          <p:nvPr/>
        </p:nvPicPr>
        <p:blipFill>
          <a:blip r:embed="rId3"/>
          <a:srcRect t="3" b="3"/>
          <a:stretch>
            <a:fillRect/>
          </a:stretch>
        </p:blipFill>
        <p:spPr>
          <a:xfrm>
            <a:off x="635" y="0"/>
            <a:ext cx="12191365" cy="68573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5" y="-1905"/>
            <a:ext cx="12191365" cy="6859270"/>
          </a:xfrm>
          <a:prstGeom prst="rect">
            <a:avLst/>
          </a:prstGeom>
          <a:solidFill>
            <a:srgbClr val="CCB89A">
              <a:alpha val="63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4073525"/>
            <a:ext cx="12191365" cy="2215515"/>
          </a:xfrm>
          <a:prstGeom prst="rect">
            <a:avLst/>
          </a:prstGeom>
          <a:gradFill>
            <a:gsLst>
              <a:gs pos="49000">
                <a:srgbClr val="93684A">
                  <a:alpha val="100000"/>
                </a:srgbClr>
              </a:gs>
              <a:gs pos="0">
                <a:srgbClr val="825130">
                  <a:alpha val="100000"/>
                </a:srgbClr>
              </a:gs>
              <a:gs pos="100000">
                <a:srgbClr val="A37E64">
                  <a:alpha val="46000"/>
                </a:srgbClr>
              </a:gs>
            </a:gsLst>
            <a:lin ang="213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建筑剪影-111111-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635" y="5254625"/>
            <a:ext cx="8444865" cy="10344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6430645"/>
            <a:ext cx="12191365" cy="128905"/>
          </a:xfrm>
          <a:prstGeom prst="rect">
            <a:avLst/>
          </a:prstGeom>
          <a:gradFill>
            <a:gsLst>
              <a:gs pos="49000">
                <a:srgbClr val="93684A">
                  <a:alpha val="100000"/>
                </a:srgbClr>
              </a:gs>
              <a:gs pos="0">
                <a:srgbClr val="825130">
                  <a:alpha val="100000"/>
                </a:srgbClr>
              </a:gs>
              <a:gs pos="100000">
                <a:srgbClr val="A37E64">
                  <a:alpha val="46000"/>
                </a:srgbClr>
              </a:gs>
            </a:gsLst>
            <a:lin ang="213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" descr="7b0a20202020227461726765744d6f64756c65223a20226b6f6e6c696e65666f6e7473220a7d0a"/>
          <p:cNvSpPr txBox="1"/>
          <p:nvPr/>
        </p:nvSpPr>
        <p:spPr>
          <a:xfrm>
            <a:off x="1028065" y="4484370"/>
            <a:ext cx="3897630" cy="384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2500" dirty="0">
                <a:solidFill>
                  <a:schemeClr val="bg1">
                    <a:alpha val="94000"/>
                  </a:schemeClr>
                </a:solidFill>
                <a:effectLst/>
                <a:latin typeface="+mj-ea"/>
                <a:ea typeface="+mj-ea"/>
                <a:cs typeface="思源黑体 CN Medium" panose="020B0600000000000000" charset="-122"/>
                <a:sym typeface="思源黑体 CN Medium" panose="020B0600000000000000" charset="-122"/>
              </a:rPr>
              <a:t>添加副标题文字说明</a:t>
            </a:r>
          </a:p>
        </p:txBody>
      </p:sp>
      <p:sp>
        <p:nvSpPr>
          <p:cNvPr id="9" name="文本框" descr="7b0a20202020227461726765744d6f64756c65223a20226b6f6e6c696e65666f6e7473220a7d0a"/>
          <p:cNvSpPr txBox="1"/>
          <p:nvPr/>
        </p:nvSpPr>
        <p:spPr>
          <a:xfrm>
            <a:off x="1028065" y="1860550"/>
            <a:ext cx="7363460" cy="246189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spcAft>
                <a:spcPts val="600"/>
              </a:spcAft>
            </a:pPr>
            <a:r>
              <a:rPr lang="zh-CN" altLang="en-US" sz="8000" b="1" dirty="0">
                <a:ln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ea"/>
                <a:ea typeface="+mj-ea"/>
                <a:cs typeface="思源黑体 Heavy" panose="020B0A00000000000000" charset="-122"/>
                <a:sym typeface="思源黑体 CN Medium" panose="020B0600000000000000" charset="-122"/>
              </a:rPr>
              <a:t>江苏理工学院</a:t>
            </a:r>
            <a:r>
              <a:rPr lang="en-US" altLang="zh-CN" sz="8000" b="1" dirty="0">
                <a:ln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ea"/>
                <a:ea typeface="+mj-ea"/>
                <a:cs typeface="思源黑体 Heavy" panose="020B0A00000000000000" charset="-122"/>
                <a:sym typeface="思源黑体 CN Medium" panose="020B0600000000000000" charset="-122"/>
              </a:rPr>
              <a:t>PPT</a:t>
            </a:r>
            <a:r>
              <a:rPr lang="zh-CN" altLang="en-US" sz="8000" b="1" dirty="0">
                <a:ln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+mj-ea"/>
                <a:ea typeface="+mj-ea"/>
                <a:cs typeface="思源黑体 Heavy" panose="020B0A00000000000000" charset="-122"/>
                <a:sym typeface="思源黑体 CN Medium" panose="020B0600000000000000" charset="-122"/>
              </a:rPr>
              <a:t>模板</a:t>
            </a:r>
          </a:p>
        </p:txBody>
      </p:sp>
      <p:sp>
        <p:nvSpPr>
          <p:cNvPr id="31" name="文本框" descr="7b0a20202020227461726765744d6f64756c65223a20226b6f6e6c696e65666f6e7473220a7d0a"/>
          <p:cNvSpPr txBox="1"/>
          <p:nvPr/>
        </p:nvSpPr>
        <p:spPr>
          <a:xfrm>
            <a:off x="1297623" y="5203825"/>
            <a:ext cx="941070" cy="1841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en-US" altLang="zh-CN" sz="1200" dirty="0">
                <a:solidFill>
                  <a:schemeClr val="bg1"/>
                </a:solidFill>
                <a:effectLst/>
                <a:latin typeface="+mj-ea"/>
                <a:ea typeface="+mj-ea"/>
                <a:cs typeface="思源黑体 CN Medium" panose="020B0600000000000000" charset="-122"/>
                <a:sym typeface="思源黑体 CN Medium" panose="020B0600000000000000" charset="-122"/>
              </a:rPr>
              <a:t>xxxxxx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1028065" y="5129530"/>
            <a:ext cx="1480185" cy="332740"/>
          </a:xfrm>
          <a:prstGeom prst="roundRect">
            <a:avLst>
              <a:gd name="adj" fmla="val 50000"/>
            </a:avLst>
          </a:prstGeom>
          <a:noFill/>
          <a:ln w="12700" cmpd="sng"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charset="-122"/>
            </a:endParaRPr>
          </a:p>
        </p:txBody>
      </p:sp>
      <p:pic>
        <p:nvPicPr>
          <p:cNvPr id="11" name="图片 10" descr="logo-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" y="264160"/>
            <a:ext cx="2733675" cy="528320"/>
          </a:xfrm>
          <a:prstGeom prst="rect">
            <a:avLst/>
          </a:prstGeom>
        </p:spPr>
      </p:pic>
      <p:pic>
        <p:nvPicPr>
          <p:cNvPr id="13" name="图片 12" descr="校训-黑-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8275" y="423545"/>
            <a:ext cx="2717800" cy="410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7D5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4"/>
          <p:cNvSpPr/>
          <p:nvPr/>
        </p:nvSpPr>
        <p:spPr>
          <a:xfrm>
            <a:off x="0" y="2472690"/>
            <a:ext cx="12192000" cy="1965325"/>
          </a:xfrm>
          <a:prstGeom prst="roundRect">
            <a:avLst>
              <a:gd name="adj" fmla="val 0"/>
            </a:avLst>
          </a:prstGeom>
          <a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sx="50000" sy="45000" flip="none" algn="ctr"/>
          </a:blip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5" name="矩形: 圆角 14"/>
          <p:cNvSpPr/>
          <p:nvPr/>
        </p:nvSpPr>
        <p:spPr>
          <a:xfrm>
            <a:off x="0" y="2472690"/>
            <a:ext cx="12192000" cy="196532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7D56">
                  <a:alpha val="44000"/>
                </a:srgbClr>
              </a:gs>
              <a:gs pos="99000">
                <a:srgbClr val="825130"/>
              </a:gs>
            </a:gsLst>
            <a:lin ang="10800000" scaled="1"/>
            <a:tileRect/>
          </a:gra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pic>
        <p:nvPicPr>
          <p:cNvPr id="2" name="图片 1" descr="logo-03"/>
          <p:cNvPicPr>
            <a:picLocks noChangeAspect="1"/>
          </p:cNvPicPr>
          <p:nvPr userDrawn="1"/>
        </p:nvPicPr>
        <p:blipFill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970" y="1228090"/>
            <a:ext cx="4665980" cy="44037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7738" y="3289705"/>
            <a:ext cx="57816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输入文字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67790" y="2576830"/>
            <a:ext cx="412877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cs typeface="宋体" panose="02010600030101010101" pitchFamily="2" charset="-122"/>
              </a:rPr>
              <a:t>SHU RU WEN ZI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367738" y="4446139"/>
            <a:ext cx="5155195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>
                <a:solidFill>
                  <a:srgbClr val="8B7B62"/>
                </a:solidFill>
                <a:cs typeface="宋体" panose="02010600030101010101" pitchFamily="2" charset="-122"/>
              </a:rPr>
              <a:t>单击此处输入您的正文，文字是您思想的提炼，为了最终演示发布的良好效果，请尽量言简意赅的阐述观点；根据需要可酌情增减文字，以便观者可以准确理解您所传达的信息</a:t>
            </a:r>
          </a:p>
        </p:txBody>
      </p:sp>
      <p:pic>
        <p:nvPicPr>
          <p:cNvPr id="7" name="图片 6" descr="D:/冯益/2024/江理工/ppt模版/设计文件/校训-黑-18.png校训-黑-1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1725" y="391478"/>
            <a:ext cx="3155315" cy="392430"/>
          </a:xfrm>
          <a:prstGeom prst="rect">
            <a:avLst/>
          </a:prstGeom>
          <a:effectLst/>
        </p:spPr>
      </p:pic>
      <p:pic>
        <p:nvPicPr>
          <p:cNvPr id="10" name="图片 9" descr="D:/冯益/2024/江理工/ppt模版/设计文件/logo-06.pnglogo-06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570" y="311785"/>
            <a:ext cx="2853690" cy="551815"/>
          </a:xfrm>
          <a:prstGeom prst="rect">
            <a:avLst/>
          </a:prstGeom>
          <a:effectLst/>
        </p:spPr>
      </p:pic>
      <p:sp>
        <p:nvSpPr>
          <p:cNvPr id="3" name="文本框 2"/>
          <p:cNvSpPr txBox="1"/>
          <p:nvPr/>
        </p:nvSpPr>
        <p:spPr>
          <a:xfrm>
            <a:off x="7046645" y="2321981"/>
            <a:ext cx="4632008" cy="232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500" dirty="0">
                <a:solidFill>
                  <a:schemeClr val="bg1">
                    <a:alpha val="82000"/>
                  </a:schemeClr>
                </a:solidFill>
                <a:latin typeface="方正艺黑简体" panose="03000509000000000000" charset="-122"/>
                <a:ea typeface="方正艺黑简体" panose="03000509000000000000" charset="-122"/>
                <a:cs typeface="宋体" panose="02010600030101010101" pitchFamily="2" charset="-122"/>
              </a:rPr>
              <a:t>肆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04·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9"/>
          <p:cNvSpPr/>
          <p:nvPr/>
        </p:nvSpPr>
        <p:spPr>
          <a:xfrm flipH="1">
            <a:off x="5676900" y="1173043"/>
            <a:ext cx="5960918" cy="5200279"/>
          </a:xfrm>
          <a:custGeom>
            <a:avLst/>
            <a:gdLst>
              <a:gd name="connsiteX0" fmla="*/ 2718857 w 6311298"/>
              <a:gd name="connsiteY0" fmla="*/ 0 h 5505949"/>
              <a:gd name="connsiteX1" fmla="*/ 2923176 w 6311298"/>
              <a:gd name="connsiteY1" fmla="*/ 18600 h 5505949"/>
              <a:gd name="connsiteX2" fmla="*/ 4520587 w 6311298"/>
              <a:gd name="connsiteY2" fmla="*/ 2632068 h 5505949"/>
              <a:gd name="connsiteX3" fmla="*/ 5746505 w 6311298"/>
              <a:gd name="connsiteY3" fmla="*/ 4929314 h 5505949"/>
              <a:gd name="connsiteX4" fmla="*/ 3536138 w 6311298"/>
              <a:gd name="connsiteY4" fmla="*/ 5505949 h 5505949"/>
              <a:gd name="connsiteX5" fmla="*/ 202008 w 6311298"/>
              <a:gd name="connsiteY5" fmla="*/ 4129462 h 5505949"/>
              <a:gd name="connsiteX6" fmla="*/ 2718857 w 6311298"/>
              <a:gd name="connsiteY6" fmla="*/ 0 h 55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298" h="5505949">
                <a:moveTo>
                  <a:pt x="2718857" y="0"/>
                </a:moveTo>
                <a:cubicBezTo>
                  <a:pt x="2783869" y="0"/>
                  <a:pt x="2848879" y="9300"/>
                  <a:pt x="2923176" y="18600"/>
                </a:cubicBezTo>
                <a:cubicBezTo>
                  <a:pt x="4892079" y="232515"/>
                  <a:pt x="3935490" y="1934523"/>
                  <a:pt x="4520587" y="2632068"/>
                </a:cubicBezTo>
                <a:cubicBezTo>
                  <a:pt x="5105686" y="3320312"/>
                  <a:pt x="7343915" y="3748138"/>
                  <a:pt x="5746505" y="4929314"/>
                </a:cubicBezTo>
                <a:cubicBezTo>
                  <a:pt x="5244993" y="5301336"/>
                  <a:pt x="4418427" y="5505949"/>
                  <a:pt x="3536138" y="5505949"/>
                </a:cubicBezTo>
                <a:cubicBezTo>
                  <a:pt x="2300930" y="5505949"/>
                  <a:pt x="944989" y="5096723"/>
                  <a:pt x="202008" y="4129462"/>
                </a:cubicBezTo>
                <a:cubicBezTo>
                  <a:pt x="-503824" y="3218004"/>
                  <a:pt x="712807" y="0"/>
                  <a:pt x="2718857" y="0"/>
                </a:cubicBezTo>
                <a:close/>
              </a:path>
            </a:pathLst>
          </a:cu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_矩形 1"/>
          <p:cNvSpPr/>
          <p:nvPr>
            <p:custDataLst>
              <p:tags r:id="rId2"/>
            </p:custDataLst>
          </p:nvPr>
        </p:nvSpPr>
        <p:spPr bwMode="auto">
          <a:xfrm>
            <a:off x="988905" y="1269134"/>
            <a:ext cx="7143159" cy="90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0960" rIns="60960">
            <a:spAutoFit/>
          </a:bodyPr>
          <a:lstStyle>
            <a:lvl1pPr eaLnBrk="0">
              <a:defRPr sz="4800">
                <a:solidFill>
                  <a:srgbClr val="27282D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defRPr>
            </a:lvl1pPr>
            <a:lvl2pPr marL="742950" indent="-285750" eaLnBrk="0">
              <a:defRPr sz="4800">
                <a:solidFill>
                  <a:srgbClr val="27282D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defRPr>
            </a:lvl2pPr>
            <a:lvl3pPr marL="1143000" indent="-228600" eaLnBrk="0">
              <a:defRPr sz="4800">
                <a:solidFill>
                  <a:srgbClr val="27282D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defRPr>
            </a:lvl3pPr>
            <a:lvl4pPr marL="1600200" indent="-228600" eaLnBrk="0">
              <a:defRPr sz="4800">
                <a:solidFill>
                  <a:srgbClr val="27282D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defRPr>
            </a:lvl4pPr>
            <a:lvl5pPr marL="2057400" indent="-228600" eaLnBrk="0">
              <a:defRPr sz="4800">
                <a:solidFill>
                  <a:srgbClr val="27282D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defRPr>
            </a:lvl5pPr>
            <a:lvl6pPr marL="2514600" indent="-228600" defTabSz="243713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defRPr>
            </a:lvl6pPr>
            <a:lvl7pPr marL="2971800" indent="-228600" defTabSz="243713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defRPr>
            </a:lvl7pPr>
            <a:lvl8pPr marL="3429000" indent="-228600" defTabSz="243713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defRPr>
            </a:lvl8pPr>
            <a:lvl9pPr marL="3886200" indent="-228600" defTabSz="243713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en-US" altLang="zh-CN" sz="6600" spc="-300" dirty="0">
                <a:solidFill>
                  <a:prstClr val="black">
                    <a:alpha val="4000"/>
                  </a:prst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Shu Ru Biao Ti</a:t>
            </a:r>
          </a:p>
        </p:txBody>
      </p:sp>
      <p:sp>
        <p:nvSpPr>
          <p:cNvPr id="49" name="KSO_Shape"/>
          <p:cNvSpPr/>
          <p:nvPr/>
        </p:nvSpPr>
        <p:spPr>
          <a:xfrm>
            <a:off x="1022585" y="2845699"/>
            <a:ext cx="379292" cy="379292"/>
          </a:xfrm>
          <a:prstGeom prst="mathPlus">
            <a:avLst>
              <a:gd name="adj1" fmla="val 9220"/>
            </a:avLst>
          </a:prstGeom>
          <a:solidFill>
            <a:srgbClr val="82513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26635C"/>
              </a:solidFill>
              <a:ea typeface="黑体" panose="02010609060101010101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93140" y="3359150"/>
            <a:ext cx="429514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单击此处输入您的正文，文字是您思想的提炼，请尽量言简意赅的阐述观点</a:t>
            </a: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单击此处输入您的正文，文字是您思想的提炼，请尽量言简意赅的阐述观点</a:t>
            </a: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单击此处输入您的正文，文字是您思想的提炼，请尽量言简意赅的阐述观点</a:t>
            </a:r>
          </a:p>
        </p:txBody>
      </p:sp>
      <p:sp>
        <p:nvSpPr>
          <p:cNvPr id="51" name="矩形 50"/>
          <p:cNvSpPr/>
          <p:nvPr/>
        </p:nvSpPr>
        <p:spPr>
          <a:xfrm>
            <a:off x="993401" y="2176784"/>
            <a:ext cx="3536949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800" b="1" dirty="0">
                <a:solidFill>
                  <a:srgbClr val="825130">
                    <a:alpha val="5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输入小标题</a:t>
            </a:r>
          </a:p>
          <a:p>
            <a:endParaRPr lang="zh-CN" sz="2000" b="1" dirty="0">
              <a:solidFill>
                <a:srgbClr val="825130">
                  <a:alpha val="5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Freeform 9"/>
          <p:cNvSpPr/>
          <p:nvPr/>
        </p:nvSpPr>
        <p:spPr>
          <a:xfrm flipH="1">
            <a:off x="6280150" y="1385570"/>
            <a:ext cx="5008880" cy="4370070"/>
          </a:xfrm>
          <a:custGeom>
            <a:avLst/>
            <a:gdLst>
              <a:gd name="connsiteX0" fmla="*/ 2718857 w 6311298"/>
              <a:gd name="connsiteY0" fmla="*/ 0 h 5505949"/>
              <a:gd name="connsiteX1" fmla="*/ 2923176 w 6311298"/>
              <a:gd name="connsiteY1" fmla="*/ 18600 h 5505949"/>
              <a:gd name="connsiteX2" fmla="*/ 4520587 w 6311298"/>
              <a:gd name="connsiteY2" fmla="*/ 2632068 h 5505949"/>
              <a:gd name="connsiteX3" fmla="*/ 5746505 w 6311298"/>
              <a:gd name="connsiteY3" fmla="*/ 4929314 h 5505949"/>
              <a:gd name="connsiteX4" fmla="*/ 3536138 w 6311298"/>
              <a:gd name="connsiteY4" fmla="*/ 5505949 h 5505949"/>
              <a:gd name="connsiteX5" fmla="*/ 202008 w 6311298"/>
              <a:gd name="connsiteY5" fmla="*/ 4129462 h 5505949"/>
              <a:gd name="connsiteX6" fmla="*/ 2718857 w 6311298"/>
              <a:gd name="connsiteY6" fmla="*/ 0 h 55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298" h="5505949">
                <a:moveTo>
                  <a:pt x="2718857" y="0"/>
                </a:moveTo>
                <a:cubicBezTo>
                  <a:pt x="2783869" y="0"/>
                  <a:pt x="2848879" y="9300"/>
                  <a:pt x="2923176" y="18600"/>
                </a:cubicBezTo>
                <a:cubicBezTo>
                  <a:pt x="4892079" y="232515"/>
                  <a:pt x="3935490" y="1934523"/>
                  <a:pt x="4520587" y="2632068"/>
                </a:cubicBezTo>
                <a:cubicBezTo>
                  <a:pt x="5105686" y="3320312"/>
                  <a:pt x="7343915" y="3748138"/>
                  <a:pt x="5746505" y="4929314"/>
                </a:cubicBezTo>
                <a:cubicBezTo>
                  <a:pt x="5244993" y="5301336"/>
                  <a:pt x="4418427" y="5505949"/>
                  <a:pt x="3536138" y="5505949"/>
                </a:cubicBezTo>
                <a:cubicBezTo>
                  <a:pt x="2300930" y="5505949"/>
                  <a:pt x="944989" y="5096723"/>
                  <a:pt x="202008" y="4129462"/>
                </a:cubicBezTo>
                <a:cubicBezTo>
                  <a:pt x="-503824" y="3218004"/>
                  <a:pt x="712807" y="0"/>
                  <a:pt x="2718857" y="0"/>
                </a:cubicBezTo>
                <a:close/>
              </a:path>
            </a:pathLst>
          </a:custGeom>
          <a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49" grpId="0" bldLvl="0" animBg="1"/>
      <p:bldP spid="50" grpId="0"/>
      <p:bldP spid="51" grpId="0"/>
      <p:bldP spid="5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04·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 descr="D:/冯益/2024/江理工/ppt模版/资料/学校风景/IMG_7135(1).JPGIMG_7135(1)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125" y="1927535"/>
            <a:ext cx="4530562" cy="4021614"/>
          </a:xfrm>
          <a:custGeom>
            <a:avLst/>
            <a:gdLst>
              <a:gd name="connsiteX0" fmla="*/ 3343480 w 4530562"/>
              <a:gd name="connsiteY0" fmla="*/ 449943 h 4325257"/>
              <a:gd name="connsiteX1" fmla="*/ 4293140 w 4530562"/>
              <a:gd name="connsiteY1" fmla="*/ 449943 h 4325257"/>
              <a:gd name="connsiteX2" fmla="*/ 4530562 w 4530562"/>
              <a:gd name="connsiteY2" fmla="*/ 687365 h 4325257"/>
              <a:gd name="connsiteX3" fmla="*/ 4530562 w 4530562"/>
              <a:gd name="connsiteY3" fmla="*/ 3637892 h 4325257"/>
              <a:gd name="connsiteX4" fmla="*/ 4293140 w 4530562"/>
              <a:gd name="connsiteY4" fmla="*/ 3875314 h 4325257"/>
              <a:gd name="connsiteX5" fmla="*/ 3343480 w 4530562"/>
              <a:gd name="connsiteY5" fmla="*/ 3875314 h 4325257"/>
              <a:gd name="connsiteX6" fmla="*/ 3106058 w 4530562"/>
              <a:gd name="connsiteY6" fmla="*/ 3637892 h 4325257"/>
              <a:gd name="connsiteX7" fmla="*/ 3106058 w 4530562"/>
              <a:gd name="connsiteY7" fmla="*/ 687365 h 4325257"/>
              <a:gd name="connsiteX8" fmla="*/ 3343480 w 4530562"/>
              <a:gd name="connsiteY8" fmla="*/ 449943 h 4325257"/>
              <a:gd name="connsiteX9" fmla="*/ 237422 w 4530562"/>
              <a:gd name="connsiteY9" fmla="*/ 449943 h 4325257"/>
              <a:gd name="connsiteX10" fmla="*/ 1187082 w 4530562"/>
              <a:gd name="connsiteY10" fmla="*/ 449943 h 4325257"/>
              <a:gd name="connsiteX11" fmla="*/ 1424504 w 4530562"/>
              <a:gd name="connsiteY11" fmla="*/ 687365 h 4325257"/>
              <a:gd name="connsiteX12" fmla="*/ 1424504 w 4530562"/>
              <a:gd name="connsiteY12" fmla="*/ 3637892 h 4325257"/>
              <a:gd name="connsiteX13" fmla="*/ 1187082 w 4530562"/>
              <a:gd name="connsiteY13" fmla="*/ 3875314 h 4325257"/>
              <a:gd name="connsiteX14" fmla="*/ 237422 w 4530562"/>
              <a:gd name="connsiteY14" fmla="*/ 3875314 h 4325257"/>
              <a:gd name="connsiteX15" fmla="*/ 0 w 4530562"/>
              <a:gd name="connsiteY15" fmla="*/ 3637892 h 4325257"/>
              <a:gd name="connsiteX16" fmla="*/ 0 w 4530562"/>
              <a:gd name="connsiteY16" fmla="*/ 687365 h 4325257"/>
              <a:gd name="connsiteX17" fmla="*/ 237422 w 4530562"/>
              <a:gd name="connsiteY17" fmla="*/ 449943 h 4325257"/>
              <a:gd name="connsiteX18" fmla="*/ 1790451 w 4530562"/>
              <a:gd name="connsiteY18" fmla="*/ 0 h 4325257"/>
              <a:gd name="connsiteX19" fmla="*/ 2740111 w 4530562"/>
              <a:gd name="connsiteY19" fmla="*/ 0 h 4325257"/>
              <a:gd name="connsiteX20" fmla="*/ 2977533 w 4530562"/>
              <a:gd name="connsiteY20" fmla="*/ 237422 h 4325257"/>
              <a:gd name="connsiteX21" fmla="*/ 2977533 w 4530562"/>
              <a:gd name="connsiteY21" fmla="*/ 4087835 h 4325257"/>
              <a:gd name="connsiteX22" fmla="*/ 2740111 w 4530562"/>
              <a:gd name="connsiteY22" fmla="*/ 4325257 h 4325257"/>
              <a:gd name="connsiteX23" fmla="*/ 1790451 w 4530562"/>
              <a:gd name="connsiteY23" fmla="*/ 4325257 h 4325257"/>
              <a:gd name="connsiteX24" fmla="*/ 1553029 w 4530562"/>
              <a:gd name="connsiteY24" fmla="*/ 4087835 h 4325257"/>
              <a:gd name="connsiteX25" fmla="*/ 1553029 w 4530562"/>
              <a:gd name="connsiteY25" fmla="*/ 237422 h 4325257"/>
              <a:gd name="connsiteX26" fmla="*/ 1790451 w 4530562"/>
              <a:gd name="connsiteY26" fmla="*/ 0 h 432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30562" h="4325257">
                <a:moveTo>
                  <a:pt x="3343480" y="449943"/>
                </a:moveTo>
                <a:lnTo>
                  <a:pt x="4293140" y="449943"/>
                </a:lnTo>
                <a:cubicBezTo>
                  <a:pt x="4424265" y="449943"/>
                  <a:pt x="4530562" y="556240"/>
                  <a:pt x="4530562" y="687365"/>
                </a:cubicBezTo>
                <a:lnTo>
                  <a:pt x="4530562" y="3637892"/>
                </a:lnTo>
                <a:cubicBezTo>
                  <a:pt x="4530562" y="3769017"/>
                  <a:pt x="4424265" y="3875314"/>
                  <a:pt x="4293140" y="3875314"/>
                </a:cubicBezTo>
                <a:lnTo>
                  <a:pt x="3343480" y="3875314"/>
                </a:lnTo>
                <a:cubicBezTo>
                  <a:pt x="3212355" y="3875314"/>
                  <a:pt x="3106058" y="3769017"/>
                  <a:pt x="3106058" y="3637892"/>
                </a:cubicBezTo>
                <a:lnTo>
                  <a:pt x="3106058" y="687365"/>
                </a:lnTo>
                <a:cubicBezTo>
                  <a:pt x="3106058" y="556240"/>
                  <a:pt x="3212355" y="449943"/>
                  <a:pt x="3343480" y="449943"/>
                </a:cubicBezTo>
                <a:close/>
                <a:moveTo>
                  <a:pt x="237422" y="449943"/>
                </a:moveTo>
                <a:lnTo>
                  <a:pt x="1187082" y="449943"/>
                </a:lnTo>
                <a:cubicBezTo>
                  <a:pt x="1318207" y="449943"/>
                  <a:pt x="1424504" y="556240"/>
                  <a:pt x="1424504" y="687365"/>
                </a:cubicBezTo>
                <a:lnTo>
                  <a:pt x="1424504" y="3637892"/>
                </a:lnTo>
                <a:cubicBezTo>
                  <a:pt x="1424504" y="3769017"/>
                  <a:pt x="1318207" y="3875314"/>
                  <a:pt x="1187082" y="3875314"/>
                </a:cubicBezTo>
                <a:lnTo>
                  <a:pt x="237422" y="3875314"/>
                </a:lnTo>
                <a:cubicBezTo>
                  <a:pt x="106297" y="3875314"/>
                  <a:pt x="0" y="3769017"/>
                  <a:pt x="0" y="3637892"/>
                </a:cubicBezTo>
                <a:lnTo>
                  <a:pt x="0" y="687365"/>
                </a:lnTo>
                <a:cubicBezTo>
                  <a:pt x="0" y="556240"/>
                  <a:pt x="106297" y="449943"/>
                  <a:pt x="237422" y="449943"/>
                </a:cubicBezTo>
                <a:close/>
                <a:moveTo>
                  <a:pt x="1790451" y="0"/>
                </a:moveTo>
                <a:lnTo>
                  <a:pt x="2740111" y="0"/>
                </a:lnTo>
                <a:cubicBezTo>
                  <a:pt x="2871236" y="0"/>
                  <a:pt x="2977533" y="106297"/>
                  <a:pt x="2977533" y="237422"/>
                </a:cubicBezTo>
                <a:lnTo>
                  <a:pt x="2977533" y="4087835"/>
                </a:lnTo>
                <a:cubicBezTo>
                  <a:pt x="2977533" y="4218960"/>
                  <a:pt x="2871236" y="4325257"/>
                  <a:pt x="2740111" y="4325257"/>
                </a:cubicBezTo>
                <a:lnTo>
                  <a:pt x="1790451" y="4325257"/>
                </a:lnTo>
                <a:cubicBezTo>
                  <a:pt x="1659326" y="4325257"/>
                  <a:pt x="1553029" y="4218960"/>
                  <a:pt x="1553029" y="4087835"/>
                </a:cubicBezTo>
                <a:lnTo>
                  <a:pt x="1553029" y="237422"/>
                </a:lnTo>
                <a:cubicBezTo>
                  <a:pt x="1553029" y="106297"/>
                  <a:pt x="1659326" y="0"/>
                  <a:pt x="1790451" y="0"/>
                </a:cubicBezTo>
                <a:close/>
              </a:path>
            </a:pathLst>
          </a:custGeom>
          <a:effectLst>
            <a:outerShdw blurRad="152400" dist="139700" dir="5400000" sx="97000" sy="97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</p:pic>
      <p:sp>
        <p:nvSpPr>
          <p:cNvPr id="39" name="矩形: 圆角 28"/>
          <p:cNvSpPr/>
          <p:nvPr/>
        </p:nvSpPr>
        <p:spPr>
          <a:xfrm>
            <a:off x="6402212" y="2204889"/>
            <a:ext cx="4404333" cy="105954"/>
          </a:xfrm>
          <a:prstGeom prst="roundRect">
            <a:avLst/>
          </a:prstGeom>
          <a:solidFill>
            <a:srgbClr val="CCB89A"/>
          </a:solidFill>
          <a:ln w="12700" cap="flat" cmpd="sng" algn="ctr">
            <a:noFill/>
            <a:prstDash val="solid"/>
            <a:miter lim="800000"/>
          </a:ln>
          <a:effectLst>
            <a:outerShdw blurRad="152400" dist="139700" dir="5400000" sx="97000" sy="97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思源黑体 CN Normal" panose="020B04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390005" y="1816735"/>
            <a:ext cx="2361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346BE8"/>
                </a:solidFill>
                <a:effectLst>
                  <a:outerShdw blurRad="50800" dist="38100" dir="2700000" algn="tl" rotWithShape="0">
                    <a:srgbClr val="346BE8">
                      <a:alpha val="10000"/>
                    </a:srgbClr>
                  </a:outerShdw>
                </a:effectLst>
                <a:latin typeface="思源黑体 CN Normal" panose="020B0400000000000000" charset="-122"/>
                <a:ea typeface="思源黑体 CN Medium" panose="020B0600000000000000" charset="-122"/>
              </a:defRPr>
            </a:lvl1pPr>
          </a:lstStyle>
          <a:p>
            <a:r>
              <a:rPr lang="zh-CN" sz="2800" b="1" dirty="0">
                <a:solidFill>
                  <a:srgbClr val="825130"/>
                </a:solidFill>
                <a:latin typeface="思源宋体 CN" panose="02020400000000000000" charset="-122"/>
                <a:ea typeface="思源宋体 CN" panose="02020400000000000000" charset="-122"/>
                <a:sym typeface="思源黑体 CN Normal" panose="020B0400000000000000" charset="-122"/>
              </a:rPr>
              <a:t>输入标题</a:t>
            </a:r>
          </a:p>
        </p:txBody>
      </p:sp>
      <p:sp>
        <p:nvSpPr>
          <p:cNvPr id="41" name="矩形: 圆角 45"/>
          <p:cNvSpPr/>
          <p:nvPr>
            <p:custDataLst>
              <p:tags r:id="rId2"/>
            </p:custDataLst>
          </p:nvPr>
        </p:nvSpPr>
        <p:spPr>
          <a:xfrm>
            <a:off x="6402212" y="2795377"/>
            <a:ext cx="623106" cy="611065"/>
          </a:xfrm>
          <a:prstGeom prst="roundRect">
            <a:avLst/>
          </a:prstGeom>
          <a:solidFill>
            <a:srgbClr val="A37E64"/>
          </a:solidFill>
          <a:ln w="12700" cap="flat" cmpd="sng" algn="ctr">
            <a:noFill/>
            <a:prstDash val="solid"/>
            <a:miter lim="800000"/>
          </a:ln>
          <a:effectLst>
            <a:outerShdw blurRad="152400" dist="139700" dir="5400000" sx="97000" sy="97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思源黑体 CN Normal" panose="020B0400000000000000" charset="-122"/>
              </a:rPr>
              <a:t>01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思源黑体 CN Normal" panose="020B0400000000000000" charset="-122"/>
            </a:endParaRPr>
          </a:p>
        </p:txBody>
      </p:sp>
      <p:sp>
        <p:nvSpPr>
          <p:cNvPr id="42" name="矩形: 圆角 46"/>
          <p:cNvSpPr/>
          <p:nvPr>
            <p:custDataLst>
              <p:tags r:id="rId3"/>
            </p:custDataLst>
          </p:nvPr>
        </p:nvSpPr>
        <p:spPr>
          <a:xfrm>
            <a:off x="6402212" y="3888481"/>
            <a:ext cx="623106" cy="611065"/>
          </a:xfrm>
          <a:prstGeom prst="roundRect">
            <a:avLst/>
          </a:prstGeom>
          <a:solidFill>
            <a:srgbClr val="A37E64"/>
          </a:solidFill>
          <a:ln w="12700" cap="flat" cmpd="sng" algn="ctr">
            <a:noFill/>
            <a:prstDash val="solid"/>
            <a:miter lim="800000"/>
          </a:ln>
          <a:effectLst>
            <a:outerShdw blurRad="152400" dist="139700" dir="5400000" sx="97000" sy="97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思源黑体 CN Normal" panose="020B0400000000000000" charset="-122"/>
              </a:rPr>
              <a:t>02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思源黑体 CN Normal" panose="020B0400000000000000" charset="-122"/>
            </a:endParaRPr>
          </a:p>
        </p:txBody>
      </p:sp>
      <p:sp>
        <p:nvSpPr>
          <p:cNvPr id="43" name="矩形: 圆角 47"/>
          <p:cNvSpPr/>
          <p:nvPr>
            <p:custDataLst>
              <p:tags r:id="rId4"/>
            </p:custDataLst>
          </p:nvPr>
        </p:nvSpPr>
        <p:spPr>
          <a:xfrm>
            <a:off x="6402212" y="4981584"/>
            <a:ext cx="623106" cy="611065"/>
          </a:xfrm>
          <a:prstGeom prst="roundRect">
            <a:avLst/>
          </a:prstGeom>
          <a:solidFill>
            <a:srgbClr val="A37E64"/>
          </a:solidFill>
          <a:ln w="12700" cap="flat" cmpd="sng" algn="ctr">
            <a:noFill/>
            <a:prstDash val="solid"/>
            <a:miter lim="800000"/>
          </a:ln>
          <a:effectLst>
            <a:outerShdw blurRad="152400" dist="139700" dir="5400000" sx="97000" sy="97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思源黑体 CN Normal" panose="020B0400000000000000" charset="-122"/>
              </a:rPr>
              <a:t>03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思源黑体 CN Normal" panose="020B0400000000000000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5"/>
            </p:custDataLst>
          </p:nvPr>
        </p:nvSpPr>
        <p:spPr>
          <a:xfrm>
            <a:off x="7269618" y="2703534"/>
            <a:ext cx="3934606" cy="608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200">
                <a:solidFill>
                  <a:schemeClr val="bg2">
                    <a:lumMod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思源黑体 CN Normal" panose="020B0400000000000000" charset="-122"/>
              </a:rPr>
              <a:t>此处添加详细文本描述，建议与标题相关并符合整体语言风格</a:t>
            </a:r>
          </a:p>
        </p:txBody>
      </p:sp>
      <p:sp>
        <p:nvSpPr>
          <p:cNvPr id="45" name="文本框 44"/>
          <p:cNvSpPr txBox="1"/>
          <p:nvPr>
            <p:custDataLst>
              <p:tags r:id="rId6"/>
            </p:custDataLst>
          </p:nvPr>
        </p:nvSpPr>
        <p:spPr>
          <a:xfrm>
            <a:off x="7269618" y="3772867"/>
            <a:ext cx="3934606" cy="608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200">
                <a:solidFill>
                  <a:schemeClr val="bg2">
                    <a:lumMod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思源黑体 CN Normal" panose="020B0400000000000000" charset="-122"/>
              </a:rPr>
              <a:t>此处添加详细文本描述，建议与标题相关并符合整体语言风格</a:t>
            </a:r>
          </a:p>
        </p:txBody>
      </p:sp>
      <p:sp>
        <p:nvSpPr>
          <p:cNvPr id="46" name="文本框 45"/>
          <p:cNvSpPr txBox="1"/>
          <p:nvPr>
            <p:custDataLst>
              <p:tags r:id="rId7"/>
            </p:custDataLst>
          </p:nvPr>
        </p:nvSpPr>
        <p:spPr>
          <a:xfrm>
            <a:off x="7269618" y="4865970"/>
            <a:ext cx="3934606" cy="608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200">
                <a:solidFill>
                  <a:schemeClr val="bg2">
                    <a:lumMod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思源黑体 CN Normal" panose="020B0400000000000000" charset="-122"/>
              </a:rPr>
              <a:t>此处添加详细文本描述，建议与标题相关并符合整体语言风格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/>
      <p:bldP spid="41" grpId="0" bldLvl="0" animBg="1"/>
      <p:bldP spid="42" grpId="0" bldLvl="0" animBg="1"/>
      <p:bldP spid="43" grpId="0" bldLvl="0" animBg="1"/>
      <p:bldP spid="44" grpId="0"/>
      <p:bldP spid="45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04·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1166305" y="4005966"/>
            <a:ext cx="2465810" cy="1989138"/>
          </a:xfrm>
          <a:prstGeom prst="round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139700" dir="5400000" sx="97000" sy="97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630191" y="1747134"/>
            <a:ext cx="2465810" cy="1989138"/>
          </a:xfrm>
          <a:prstGeom prst="round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139700" dir="5400000" sx="97000" sy="97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6098668" y="4005966"/>
            <a:ext cx="2465810" cy="1989138"/>
          </a:xfrm>
          <a:prstGeom prst="roundRect">
            <a:avLst/>
          </a:prstGeom>
          <a:blipFill dpi="0"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139700" dir="5400000" sx="97000" sy="97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562554" y="1747134"/>
            <a:ext cx="2465810" cy="1989138"/>
          </a:xfrm>
          <a:prstGeom prst="roundRect">
            <a:avLst/>
          </a:prstGeom>
          <a:blipFill dpi="0" rotWithShape="1"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139700" dir="5400000" sx="97000" sy="97000" algn="t" rotWithShape="0">
              <a:schemeClr val="tx1">
                <a:lumMod val="65000"/>
                <a:lumOff val="3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6"/>
            </p:custDataLst>
          </p:nvPr>
        </p:nvGrpSpPr>
        <p:grpSpPr>
          <a:xfrm>
            <a:off x="1163639" y="1939275"/>
            <a:ext cx="9864090" cy="3929524"/>
            <a:chOff x="1833" y="3054"/>
            <a:chExt cx="15534" cy="6188"/>
          </a:xfrm>
        </p:grpSpPr>
        <p:grpSp>
          <p:nvGrpSpPr>
            <p:cNvPr id="8" name="组合 7"/>
            <p:cNvGrpSpPr/>
            <p:nvPr>
              <p:custDataLst>
                <p:tags r:id="rId7"/>
              </p:custDataLst>
            </p:nvPr>
          </p:nvGrpSpPr>
          <p:grpSpPr>
            <a:xfrm>
              <a:off x="1833" y="3054"/>
              <a:ext cx="3658" cy="2365"/>
              <a:chOff x="1163638" y="1724122"/>
              <a:chExt cx="2323141" cy="1502125"/>
            </a:xfrm>
          </p:grpSpPr>
          <p:sp>
            <p:nvSpPr>
              <p:cNvPr id="9" name="矩形 8"/>
              <p:cNvSpPr/>
              <p:nvPr>
                <p:custDataLst>
                  <p:tags r:id="rId17"/>
                </p:custDataLst>
              </p:nvPr>
            </p:nvSpPr>
            <p:spPr>
              <a:xfrm>
                <a:off x="1163638" y="1724122"/>
                <a:ext cx="120396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b="1" dirty="0">
                    <a:solidFill>
                      <a:srgbClr val="825130"/>
                    </a:solidFill>
                    <a:latin typeface="黑体" panose="02010609060101010101" charset="-122"/>
                    <a:ea typeface="黑体" panose="02010609060101010101" charset="-122"/>
                  </a:rPr>
                  <a:t>输入标题</a:t>
                </a:r>
              </a:p>
            </p:txBody>
          </p:sp>
          <p:sp>
            <p:nvSpPr>
              <p:cNvPr id="10" name="矩形 9"/>
              <p:cNvSpPr/>
              <p:nvPr>
                <p:custDataLst>
                  <p:tags r:id="rId18"/>
                </p:custDataLst>
              </p:nvPr>
            </p:nvSpPr>
            <p:spPr>
              <a:xfrm>
                <a:off x="1163639" y="2333289"/>
                <a:ext cx="2323140" cy="892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rgbClr val="825130"/>
                    </a:solidFill>
                    <a:latin typeface="黑体" panose="02010609060101010101" charset="-122"/>
                    <a:ea typeface="黑体" panose="02010609060101010101" charset="-122"/>
                  </a:rPr>
                  <a:t>单击此处输入您的正文，文字是您思想的提炼，请尽量言简意赅的阐述观点</a:t>
                </a:r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9717" y="3054"/>
              <a:ext cx="3658" cy="2365"/>
              <a:chOff x="1163638" y="1724122"/>
              <a:chExt cx="2323141" cy="1502125"/>
            </a:xfrm>
          </p:grpSpPr>
          <p:sp>
            <p:nvSpPr>
              <p:cNvPr id="12" name="矩形 11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63638" y="1724122"/>
                <a:ext cx="120396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2000" b="1" dirty="0">
                    <a:solidFill>
                      <a:srgbClr val="825130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输入标题</a:t>
                </a:r>
              </a:p>
            </p:txBody>
          </p:sp>
          <p:sp>
            <p:nvSpPr>
              <p:cNvPr id="13" name="矩形 12"/>
              <p:cNvSpPr/>
              <p:nvPr>
                <p:custDataLst>
                  <p:tags r:id="rId16"/>
                </p:custDataLst>
              </p:nvPr>
            </p:nvSpPr>
            <p:spPr>
              <a:xfrm>
                <a:off x="1163639" y="2333289"/>
                <a:ext cx="2323140" cy="892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rgbClr val="825130"/>
                    </a:solidFill>
                    <a:latin typeface="黑体" panose="02010609060101010101" charset="-122"/>
                    <a:ea typeface="黑体" panose="02010609060101010101" charset="-122"/>
                  </a:rPr>
                  <a:t>单击此处输入您的正文，文字是您思想的提炼，请尽量言简意赅的阐述观点</a:t>
                </a:r>
              </a:p>
            </p:txBody>
          </p:sp>
        </p:grpSp>
        <p:grpSp>
          <p:nvGrpSpPr>
            <p:cNvPr id="14" name="组合 13"/>
            <p:cNvGrpSpPr/>
            <p:nvPr>
              <p:custDataLst>
                <p:tags r:id="rId9"/>
              </p:custDataLst>
            </p:nvPr>
          </p:nvGrpSpPr>
          <p:grpSpPr>
            <a:xfrm>
              <a:off x="5825" y="6919"/>
              <a:ext cx="3658" cy="2323"/>
              <a:chOff x="1163638" y="1724122"/>
              <a:chExt cx="2323141" cy="1475101"/>
            </a:xfrm>
          </p:grpSpPr>
          <p:sp>
            <p:nvSpPr>
              <p:cNvPr id="15" name="矩形 14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63638" y="1724122"/>
                <a:ext cx="120396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2000" b="1" dirty="0">
                    <a:solidFill>
                      <a:srgbClr val="825130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输入标题</a:t>
                </a:r>
              </a:p>
            </p:txBody>
          </p:sp>
          <p:sp>
            <p:nvSpPr>
              <p:cNvPr id="3" name="矩形 2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63639" y="2306395"/>
                <a:ext cx="2323140" cy="892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rgbClr val="825130"/>
                    </a:solidFill>
                    <a:latin typeface="黑体" panose="02010609060101010101" charset="-122"/>
                    <a:ea typeface="黑体" panose="02010609060101010101" charset="-122"/>
                  </a:rPr>
                  <a:t>单击此处输入您的正文，文字是您思想的提炼，请尽量言简意赅的阐述观点</a:t>
                </a:r>
              </a:p>
            </p:txBody>
          </p:sp>
        </p:grpSp>
        <p:grpSp>
          <p:nvGrpSpPr>
            <p:cNvPr id="18" name="组合 17"/>
            <p:cNvGrpSpPr/>
            <p:nvPr>
              <p:custDataLst>
                <p:tags r:id="rId10"/>
              </p:custDataLst>
            </p:nvPr>
          </p:nvGrpSpPr>
          <p:grpSpPr>
            <a:xfrm>
              <a:off x="13709" y="6919"/>
              <a:ext cx="3658" cy="2323"/>
              <a:chOff x="1163638" y="1724122"/>
              <a:chExt cx="2323141" cy="1475101"/>
            </a:xfrm>
          </p:grpSpPr>
          <p:sp>
            <p:nvSpPr>
              <p:cNvPr id="19" name="矩形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1163638" y="1724122"/>
                <a:ext cx="1203960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2000" b="1" dirty="0">
                    <a:solidFill>
                      <a:srgbClr val="825130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输入标题</a:t>
                </a:r>
              </a:p>
            </p:txBody>
          </p:sp>
          <p:sp>
            <p:nvSpPr>
              <p:cNvPr id="20" name="矩形 19"/>
              <p:cNvSpPr/>
              <p:nvPr>
                <p:custDataLst>
                  <p:tags r:id="rId12"/>
                </p:custDataLst>
              </p:nvPr>
            </p:nvSpPr>
            <p:spPr>
              <a:xfrm>
                <a:off x="1163639" y="2306395"/>
                <a:ext cx="2323140" cy="892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rgbClr val="825130"/>
                    </a:solidFill>
                    <a:latin typeface="黑体" panose="02010609060101010101" charset="-122"/>
                    <a:ea typeface="黑体" panose="02010609060101010101" charset="-122"/>
                  </a:rPr>
                  <a:t>单击此处输入您的正文，文字是您思想的提炼，请尽量言简意赅的阐述观点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04·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sp>
        <p:nvSpPr>
          <p:cNvPr id="24" name="矩形: 圆角 23"/>
          <p:cNvSpPr/>
          <p:nvPr>
            <p:custDataLst>
              <p:tags r:id="rId2"/>
            </p:custDataLst>
          </p:nvPr>
        </p:nvSpPr>
        <p:spPr>
          <a:xfrm>
            <a:off x="290443" y="3453295"/>
            <a:ext cx="11656392" cy="2808356"/>
          </a:xfrm>
          <a:prstGeom prst="roundRect">
            <a:avLst>
              <a:gd name="adj" fmla="val 4530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C5985A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846455" y="4923155"/>
            <a:ext cx="24447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思源黑体 CN Normal" panose="020B0400000000000000" charset="-122"/>
              </a:rPr>
              <a:t>单击此处输入您的正文，文字是您思想的提炼，</a:t>
            </a:r>
            <a:r>
              <a:rPr lang="zh-CN" altLang="zh-CN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思源黑体 CN Normal" panose="020B0400000000000000" charset="-122"/>
              </a:rPr>
              <a:t>请尽量言简意赅的阐述观点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551555" y="4923155"/>
            <a:ext cx="24447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思源黑体 CN Normal" panose="020B0400000000000000" charset="-122"/>
              </a:rPr>
              <a:t>单击此处输入您的正文，文字是您思想的提炼，</a:t>
            </a:r>
            <a:r>
              <a:rPr lang="zh-CN" altLang="zh-CN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思源黑体 CN Normal" panose="020B0400000000000000" charset="-122"/>
              </a:rPr>
              <a:t>请尽量言简意赅的阐述观点</a:t>
            </a: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56020" y="4923155"/>
            <a:ext cx="24447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思源黑体 CN Normal" panose="020B0400000000000000" charset="-122"/>
              </a:rPr>
              <a:t>单击此处输入您的正文，文字是您思想的提炼，</a:t>
            </a:r>
            <a:r>
              <a:rPr lang="zh-CN" altLang="zh-CN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思源黑体 CN Normal" panose="020B0400000000000000" charset="-122"/>
              </a:rPr>
              <a:t>请尽量言简意赅的阐述观点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960485" y="4923155"/>
            <a:ext cx="24447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思源黑体 CN Normal" panose="020B0400000000000000" charset="-122"/>
              </a:rPr>
              <a:t>单击此处输入您的正文，文字是您思想的提炼，</a:t>
            </a:r>
            <a:r>
              <a:rPr lang="zh-CN" altLang="zh-CN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思源黑体 CN Normal" panose="020B0400000000000000" charset="-122"/>
              </a:rPr>
              <a:t>请尽量言简意赅的阐述观点</a:t>
            </a:r>
          </a:p>
        </p:txBody>
      </p:sp>
      <p:pic>
        <p:nvPicPr>
          <p:cNvPr id="27" name="图片 26" descr="D:/冯益/2024/江理工/ppt模版/资料/ppt/2024 校园风景图 整理版/IMG_6345(1).jpgIMG_6345(1)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824" y="1747071"/>
            <a:ext cx="2554357" cy="2437303"/>
          </a:xfrm>
          <a:custGeom>
            <a:avLst/>
            <a:gdLst>
              <a:gd name="connsiteX0" fmla="*/ 140681 w 2554357"/>
              <a:gd name="connsiteY0" fmla="*/ 0 h 2437303"/>
              <a:gd name="connsiteX1" fmla="*/ 2413676 w 2554357"/>
              <a:gd name="connsiteY1" fmla="*/ 0 h 2437303"/>
              <a:gd name="connsiteX2" fmla="*/ 2554357 w 2554357"/>
              <a:gd name="connsiteY2" fmla="*/ 140681 h 2437303"/>
              <a:gd name="connsiteX3" fmla="*/ 2554357 w 2554357"/>
              <a:gd name="connsiteY3" fmla="*/ 2296622 h 2437303"/>
              <a:gd name="connsiteX4" fmla="*/ 2413676 w 2554357"/>
              <a:gd name="connsiteY4" fmla="*/ 2437303 h 2437303"/>
              <a:gd name="connsiteX5" fmla="*/ 140681 w 2554357"/>
              <a:gd name="connsiteY5" fmla="*/ 2437303 h 2437303"/>
              <a:gd name="connsiteX6" fmla="*/ 0 w 2554357"/>
              <a:gd name="connsiteY6" fmla="*/ 2296622 h 2437303"/>
              <a:gd name="connsiteX7" fmla="*/ 0 w 2554357"/>
              <a:gd name="connsiteY7" fmla="*/ 140681 h 2437303"/>
              <a:gd name="connsiteX8" fmla="*/ 140681 w 2554357"/>
              <a:gd name="connsiteY8" fmla="*/ 0 h 243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357" h="2437303">
                <a:moveTo>
                  <a:pt x="140681" y="0"/>
                </a:moveTo>
                <a:lnTo>
                  <a:pt x="2413676" y="0"/>
                </a:lnTo>
                <a:cubicBezTo>
                  <a:pt x="2491372" y="0"/>
                  <a:pt x="2554357" y="62985"/>
                  <a:pt x="2554357" y="140681"/>
                </a:cubicBezTo>
                <a:lnTo>
                  <a:pt x="2554357" y="2296622"/>
                </a:lnTo>
                <a:cubicBezTo>
                  <a:pt x="2554357" y="2374318"/>
                  <a:pt x="2491372" y="2437303"/>
                  <a:pt x="2413676" y="2437303"/>
                </a:cubicBezTo>
                <a:lnTo>
                  <a:pt x="140681" y="2437303"/>
                </a:lnTo>
                <a:cubicBezTo>
                  <a:pt x="62985" y="2437303"/>
                  <a:pt x="0" y="2374318"/>
                  <a:pt x="0" y="2296622"/>
                </a:cubicBezTo>
                <a:lnTo>
                  <a:pt x="0" y="140681"/>
                </a:lnTo>
                <a:cubicBezTo>
                  <a:pt x="0" y="62985"/>
                  <a:pt x="62985" y="0"/>
                  <a:pt x="140681" y="0"/>
                </a:cubicBezTo>
                <a:close/>
              </a:path>
            </a:pathLst>
          </a:custGeom>
        </p:spPr>
      </p:pic>
      <p:pic>
        <p:nvPicPr>
          <p:cNvPr id="9" name="图片 8" descr="D:/冯益/2024/江理工/ppt模版/资料/0ea68df9-fdf3-401e-9010-a9c433a77afd.jpg0ea68df9-fdf3-401e-9010-a9c433a77afd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6196" y="1747071"/>
            <a:ext cx="2554357" cy="2437303"/>
          </a:xfrm>
          <a:custGeom>
            <a:avLst/>
            <a:gdLst>
              <a:gd name="connsiteX0" fmla="*/ 140681 w 2554357"/>
              <a:gd name="connsiteY0" fmla="*/ 0 h 2437303"/>
              <a:gd name="connsiteX1" fmla="*/ 2413676 w 2554357"/>
              <a:gd name="connsiteY1" fmla="*/ 0 h 2437303"/>
              <a:gd name="connsiteX2" fmla="*/ 2554357 w 2554357"/>
              <a:gd name="connsiteY2" fmla="*/ 140681 h 2437303"/>
              <a:gd name="connsiteX3" fmla="*/ 2554357 w 2554357"/>
              <a:gd name="connsiteY3" fmla="*/ 2296622 h 2437303"/>
              <a:gd name="connsiteX4" fmla="*/ 2413676 w 2554357"/>
              <a:gd name="connsiteY4" fmla="*/ 2437303 h 2437303"/>
              <a:gd name="connsiteX5" fmla="*/ 140681 w 2554357"/>
              <a:gd name="connsiteY5" fmla="*/ 2437303 h 2437303"/>
              <a:gd name="connsiteX6" fmla="*/ 0 w 2554357"/>
              <a:gd name="connsiteY6" fmla="*/ 2296622 h 2437303"/>
              <a:gd name="connsiteX7" fmla="*/ 0 w 2554357"/>
              <a:gd name="connsiteY7" fmla="*/ 140681 h 2437303"/>
              <a:gd name="connsiteX8" fmla="*/ 140681 w 2554357"/>
              <a:gd name="connsiteY8" fmla="*/ 0 h 243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357" h="2437303">
                <a:moveTo>
                  <a:pt x="140681" y="0"/>
                </a:moveTo>
                <a:lnTo>
                  <a:pt x="2413676" y="0"/>
                </a:lnTo>
                <a:cubicBezTo>
                  <a:pt x="2491372" y="0"/>
                  <a:pt x="2554357" y="62985"/>
                  <a:pt x="2554357" y="140681"/>
                </a:cubicBezTo>
                <a:lnTo>
                  <a:pt x="2554357" y="2296622"/>
                </a:lnTo>
                <a:cubicBezTo>
                  <a:pt x="2554357" y="2374318"/>
                  <a:pt x="2491372" y="2437303"/>
                  <a:pt x="2413676" y="2437303"/>
                </a:cubicBezTo>
                <a:lnTo>
                  <a:pt x="140681" y="2437303"/>
                </a:lnTo>
                <a:cubicBezTo>
                  <a:pt x="62985" y="2437303"/>
                  <a:pt x="0" y="2374318"/>
                  <a:pt x="0" y="2296622"/>
                </a:cubicBezTo>
                <a:lnTo>
                  <a:pt x="0" y="140681"/>
                </a:lnTo>
                <a:cubicBezTo>
                  <a:pt x="0" y="62985"/>
                  <a:pt x="62985" y="0"/>
                  <a:pt x="140681" y="0"/>
                </a:cubicBezTo>
                <a:close/>
              </a:path>
            </a:pathLst>
          </a:custGeom>
        </p:spPr>
      </p:pic>
      <p:pic>
        <p:nvPicPr>
          <p:cNvPr id="35" name="图片 34" descr="D:/冯益/2024/江理工/ppt模版/资料/ppt/2024 校园风景图 整理版/毕业季·青春不散场.jpg毕业季·青春不散场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1510" y="1747070"/>
            <a:ext cx="2554357" cy="2437303"/>
          </a:xfrm>
          <a:custGeom>
            <a:avLst/>
            <a:gdLst>
              <a:gd name="connsiteX0" fmla="*/ 140681 w 2554357"/>
              <a:gd name="connsiteY0" fmla="*/ 0 h 2437303"/>
              <a:gd name="connsiteX1" fmla="*/ 2413676 w 2554357"/>
              <a:gd name="connsiteY1" fmla="*/ 0 h 2437303"/>
              <a:gd name="connsiteX2" fmla="*/ 2554357 w 2554357"/>
              <a:gd name="connsiteY2" fmla="*/ 140681 h 2437303"/>
              <a:gd name="connsiteX3" fmla="*/ 2554357 w 2554357"/>
              <a:gd name="connsiteY3" fmla="*/ 2296622 h 2437303"/>
              <a:gd name="connsiteX4" fmla="*/ 2413676 w 2554357"/>
              <a:gd name="connsiteY4" fmla="*/ 2437303 h 2437303"/>
              <a:gd name="connsiteX5" fmla="*/ 140681 w 2554357"/>
              <a:gd name="connsiteY5" fmla="*/ 2437303 h 2437303"/>
              <a:gd name="connsiteX6" fmla="*/ 0 w 2554357"/>
              <a:gd name="connsiteY6" fmla="*/ 2296622 h 2437303"/>
              <a:gd name="connsiteX7" fmla="*/ 0 w 2554357"/>
              <a:gd name="connsiteY7" fmla="*/ 140681 h 2437303"/>
              <a:gd name="connsiteX8" fmla="*/ 140681 w 2554357"/>
              <a:gd name="connsiteY8" fmla="*/ 0 h 243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357" h="2437303">
                <a:moveTo>
                  <a:pt x="140681" y="0"/>
                </a:moveTo>
                <a:lnTo>
                  <a:pt x="2413676" y="0"/>
                </a:lnTo>
                <a:cubicBezTo>
                  <a:pt x="2491372" y="0"/>
                  <a:pt x="2554357" y="62985"/>
                  <a:pt x="2554357" y="140681"/>
                </a:cubicBezTo>
                <a:lnTo>
                  <a:pt x="2554357" y="2296622"/>
                </a:lnTo>
                <a:cubicBezTo>
                  <a:pt x="2554357" y="2374318"/>
                  <a:pt x="2491372" y="2437303"/>
                  <a:pt x="2413676" y="2437303"/>
                </a:cubicBezTo>
                <a:lnTo>
                  <a:pt x="140681" y="2437303"/>
                </a:lnTo>
                <a:cubicBezTo>
                  <a:pt x="62985" y="2437303"/>
                  <a:pt x="0" y="2374318"/>
                  <a:pt x="0" y="2296622"/>
                </a:cubicBezTo>
                <a:lnTo>
                  <a:pt x="0" y="140681"/>
                </a:lnTo>
                <a:cubicBezTo>
                  <a:pt x="0" y="62985"/>
                  <a:pt x="62985" y="0"/>
                  <a:pt x="140681" y="0"/>
                </a:cubicBezTo>
                <a:close/>
              </a:path>
            </a:pathLst>
          </a:custGeom>
        </p:spPr>
      </p:pic>
      <p:pic>
        <p:nvPicPr>
          <p:cNvPr id="12" name="图片 11" descr="D:/冯益/2024/江理工/ppt模版/资料/学校风景/IMG_6355.JPGIMG_635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0881" y="1747071"/>
            <a:ext cx="2554357" cy="2437303"/>
          </a:xfrm>
          <a:custGeom>
            <a:avLst/>
            <a:gdLst>
              <a:gd name="connsiteX0" fmla="*/ 140681 w 2554357"/>
              <a:gd name="connsiteY0" fmla="*/ 0 h 2437303"/>
              <a:gd name="connsiteX1" fmla="*/ 2413676 w 2554357"/>
              <a:gd name="connsiteY1" fmla="*/ 0 h 2437303"/>
              <a:gd name="connsiteX2" fmla="*/ 2554357 w 2554357"/>
              <a:gd name="connsiteY2" fmla="*/ 140681 h 2437303"/>
              <a:gd name="connsiteX3" fmla="*/ 2554357 w 2554357"/>
              <a:gd name="connsiteY3" fmla="*/ 2296622 h 2437303"/>
              <a:gd name="connsiteX4" fmla="*/ 2413676 w 2554357"/>
              <a:gd name="connsiteY4" fmla="*/ 2437303 h 2437303"/>
              <a:gd name="connsiteX5" fmla="*/ 140681 w 2554357"/>
              <a:gd name="connsiteY5" fmla="*/ 2437303 h 2437303"/>
              <a:gd name="connsiteX6" fmla="*/ 0 w 2554357"/>
              <a:gd name="connsiteY6" fmla="*/ 2296622 h 2437303"/>
              <a:gd name="connsiteX7" fmla="*/ 0 w 2554357"/>
              <a:gd name="connsiteY7" fmla="*/ 140681 h 2437303"/>
              <a:gd name="connsiteX8" fmla="*/ 140681 w 2554357"/>
              <a:gd name="connsiteY8" fmla="*/ 0 h 243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357" h="2437303">
                <a:moveTo>
                  <a:pt x="140681" y="0"/>
                </a:moveTo>
                <a:lnTo>
                  <a:pt x="2413676" y="0"/>
                </a:lnTo>
                <a:cubicBezTo>
                  <a:pt x="2491372" y="0"/>
                  <a:pt x="2554357" y="62985"/>
                  <a:pt x="2554357" y="140681"/>
                </a:cubicBezTo>
                <a:lnTo>
                  <a:pt x="2554357" y="2296622"/>
                </a:lnTo>
                <a:cubicBezTo>
                  <a:pt x="2554357" y="2374318"/>
                  <a:pt x="2491372" y="2437303"/>
                  <a:pt x="2413676" y="2437303"/>
                </a:cubicBezTo>
                <a:lnTo>
                  <a:pt x="140681" y="2437303"/>
                </a:lnTo>
                <a:cubicBezTo>
                  <a:pt x="62985" y="2437303"/>
                  <a:pt x="0" y="2374318"/>
                  <a:pt x="0" y="2296622"/>
                </a:cubicBezTo>
                <a:lnTo>
                  <a:pt x="0" y="140681"/>
                </a:lnTo>
                <a:cubicBezTo>
                  <a:pt x="0" y="62985"/>
                  <a:pt x="62985" y="0"/>
                  <a:pt x="140681" y="0"/>
                </a:cubicBezTo>
                <a:close/>
              </a:path>
            </a:pathLst>
          </a:custGeom>
        </p:spPr>
      </p:pic>
      <p:sp>
        <p:nvSpPr>
          <p:cNvPr id="13" name="矩形: 圆角 40"/>
          <p:cNvSpPr/>
          <p:nvPr>
            <p:custDataLst>
              <p:tags r:id="rId11"/>
            </p:custDataLst>
          </p:nvPr>
        </p:nvSpPr>
        <p:spPr>
          <a:xfrm>
            <a:off x="981054" y="4351190"/>
            <a:ext cx="2105359" cy="4925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896">
                <a:srgbClr val="F2E6CD"/>
              </a:gs>
              <a:gs pos="97000">
                <a:srgbClr val="F2CB8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矩形: 圆角 41"/>
          <p:cNvSpPr/>
          <p:nvPr>
            <p:custDataLst>
              <p:tags r:id="rId12"/>
            </p:custDataLst>
          </p:nvPr>
        </p:nvSpPr>
        <p:spPr>
          <a:xfrm>
            <a:off x="3686008" y="4351190"/>
            <a:ext cx="2105359" cy="4925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896">
                <a:srgbClr val="F2E6CD"/>
              </a:gs>
              <a:gs pos="97000">
                <a:srgbClr val="F2CB8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8" name="矩形: 圆角 42"/>
          <p:cNvSpPr/>
          <p:nvPr>
            <p:custDataLst>
              <p:tags r:id="rId13"/>
            </p:custDataLst>
          </p:nvPr>
        </p:nvSpPr>
        <p:spPr>
          <a:xfrm>
            <a:off x="6389401" y="4351190"/>
            <a:ext cx="2105359" cy="4925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896">
                <a:srgbClr val="F2E6CD"/>
              </a:gs>
              <a:gs pos="97000">
                <a:srgbClr val="F2CB8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矩形: 圆角 43"/>
          <p:cNvSpPr/>
          <p:nvPr>
            <p:custDataLst>
              <p:tags r:id="rId14"/>
            </p:custDataLst>
          </p:nvPr>
        </p:nvSpPr>
        <p:spPr>
          <a:xfrm>
            <a:off x="9094355" y="4351190"/>
            <a:ext cx="2105359" cy="4925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896">
                <a:srgbClr val="F2E6CD"/>
              </a:gs>
              <a:gs pos="97000">
                <a:srgbClr val="F2CB8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1384935" y="4408805"/>
            <a:ext cx="1301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添加标题</a:t>
            </a:r>
          </a:p>
        </p:txBody>
      </p:sp>
      <p:sp>
        <p:nvSpPr>
          <p:cNvPr id="25" name="文本框 24"/>
          <p:cNvSpPr txBox="1"/>
          <p:nvPr>
            <p:custDataLst>
              <p:tags r:id="rId16"/>
            </p:custDataLst>
          </p:nvPr>
        </p:nvSpPr>
        <p:spPr>
          <a:xfrm>
            <a:off x="4090035" y="4408805"/>
            <a:ext cx="1301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添加标题</a:t>
            </a:r>
          </a:p>
        </p:txBody>
      </p:sp>
      <p:sp>
        <p:nvSpPr>
          <p:cNvPr id="26" name="文本框 25"/>
          <p:cNvSpPr txBox="1"/>
          <p:nvPr>
            <p:custDataLst>
              <p:tags r:id="rId17"/>
            </p:custDataLst>
          </p:nvPr>
        </p:nvSpPr>
        <p:spPr>
          <a:xfrm>
            <a:off x="6794500" y="4408805"/>
            <a:ext cx="1301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添加标题</a:t>
            </a:r>
          </a:p>
        </p:txBody>
      </p:sp>
      <p:sp>
        <p:nvSpPr>
          <p:cNvPr id="28" name="文本框 27"/>
          <p:cNvSpPr txBox="1"/>
          <p:nvPr>
            <p:custDataLst>
              <p:tags r:id="rId18"/>
            </p:custDataLst>
          </p:nvPr>
        </p:nvSpPr>
        <p:spPr>
          <a:xfrm>
            <a:off x="9498965" y="4408805"/>
            <a:ext cx="1301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添加标题</a:t>
            </a:r>
          </a:p>
        </p:txBody>
      </p:sp>
      <p:sp>
        <p:nvSpPr>
          <p:cNvPr id="45" name="文本框 44"/>
          <p:cNvSpPr txBox="1"/>
          <p:nvPr>
            <p:custDataLst>
              <p:tags r:id="rId19"/>
            </p:custDataLst>
          </p:nvPr>
        </p:nvSpPr>
        <p:spPr>
          <a:xfrm>
            <a:off x="7592057" y="3441007"/>
            <a:ext cx="110261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4800" dirty="0">
                <a:ln w="1270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20000"/>
                  </a:schemeClr>
                </a:solidFill>
                <a:latin typeface="+mj-ea"/>
                <a:ea typeface="+mj-ea"/>
              </a:rPr>
              <a:t>03</a:t>
            </a:r>
            <a:endParaRPr lang="zh-CN" altLang="en-US" sz="4800" dirty="0">
              <a:ln w="12700">
                <a:solidFill>
                  <a:schemeClr val="bg1">
                    <a:alpha val="50000"/>
                  </a:schemeClr>
                </a:solidFill>
              </a:ln>
              <a:solidFill>
                <a:schemeClr val="bg1">
                  <a:alpha val="2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8" name="文本框 47"/>
          <p:cNvSpPr txBox="1"/>
          <p:nvPr>
            <p:custDataLst>
              <p:tags r:id="rId20"/>
            </p:custDataLst>
          </p:nvPr>
        </p:nvSpPr>
        <p:spPr>
          <a:xfrm>
            <a:off x="10322624" y="3441007"/>
            <a:ext cx="110261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4800" dirty="0">
                <a:ln w="1270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20000"/>
                  </a:schemeClr>
                </a:solidFill>
                <a:latin typeface="+mj-ea"/>
                <a:ea typeface="+mj-ea"/>
              </a:rPr>
              <a:t>04</a:t>
            </a:r>
            <a:endParaRPr lang="zh-CN" altLang="en-US" sz="4800" dirty="0">
              <a:ln w="12700">
                <a:solidFill>
                  <a:schemeClr val="bg1">
                    <a:alpha val="50000"/>
                  </a:schemeClr>
                </a:solidFill>
              </a:ln>
              <a:solidFill>
                <a:schemeClr val="bg1">
                  <a:alpha val="2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文本框 48"/>
          <p:cNvSpPr txBox="1"/>
          <p:nvPr>
            <p:custDataLst>
              <p:tags r:id="rId21"/>
            </p:custDataLst>
          </p:nvPr>
        </p:nvSpPr>
        <p:spPr>
          <a:xfrm>
            <a:off x="2208567" y="3441007"/>
            <a:ext cx="110261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4800" dirty="0">
                <a:ln w="1270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20000"/>
                  </a:schemeClr>
                </a:solidFill>
                <a:latin typeface="+mj-ea"/>
                <a:ea typeface="+mj-ea"/>
              </a:rPr>
              <a:t>01</a:t>
            </a:r>
            <a:endParaRPr lang="zh-CN" altLang="en-US" sz="4800" dirty="0">
              <a:ln w="12700">
                <a:solidFill>
                  <a:schemeClr val="bg1">
                    <a:alpha val="50000"/>
                  </a:schemeClr>
                </a:solidFill>
              </a:ln>
              <a:solidFill>
                <a:schemeClr val="bg1">
                  <a:alpha val="2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0" name="文本框 49"/>
          <p:cNvSpPr txBox="1"/>
          <p:nvPr>
            <p:custDataLst>
              <p:tags r:id="rId22"/>
            </p:custDataLst>
          </p:nvPr>
        </p:nvSpPr>
        <p:spPr>
          <a:xfrm>
            <a:off x="4939134" y="3441007"/>
            <a:ext cx="110261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4800" dirty="0">
                <a:ln w="12700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bg1">
                    <a:alpha val="20000"/>
                  </a:schemeClr>
                </a:solidFill>
                <a:latin typeface="+mj-ea"/>
                <a:ea typeface="+mj-ea"/>
              </a:rPr>
              <a:t>02</a:t>
            </a:r>
            <a:endParaRPr lang="zh-CN" altLang="en-US" sz="4800" dirty="0">
              <a:ln w="12700">
                <a:solidFill>
                  <a:schemeClr val="bg1">
                    <a:alpha val="50000"/>
                  </a:schemeClr>
                </a:solidFill>
              </a:ln>
              <a:solidFill>
                <a:schemeClr val="bg1">
                  <a:alpha val="20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7D5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4"/>
          <p:cNvSpPr/>
          <p:nvPr/>
        </p:nvSpPr>
        <p:spPr>
          <a:xfrm>
            <a:off x="0" y="2472690"/>
            <a:ext cx="12192000" cy="1965325"/>
          </a:xfrm>
          <a:prstGeom prst="roundRect">
            <a:avLst>
              <a:gd name="adj" fmla="val 0"/>
            </a:avLst>
          </a:prstGeom>
          <a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sx="50000" sy="45000" flip="none" algn="ctr"/>
          </a:blip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5" name="矩形: 圆角 14"/>
          <p:cNvSpPr/>
          <p:nvPr/>
        </p:nvSpPr>
        <p:spPr>
          <a:xfrm>
            <a:off x="0" y="2472690"/>
            <a:ext cx="12192000" cy="196532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7D56">
                  <a:alpha val="44000"/>
                </a:srgbClr>
              </a:gs>
              <a:gs pos="99000">
                <a:srgbClr val="825130"/>
              </a:gs>
            </a:gsLst>
            <a:lin ang="10800000" scaled="1"/>
            <a:tileRect/>
          </a:gra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pic>
        <p:nvPicPr>
          <p:cNvPr id="2" name="图片 1" descr="logo-03"/>
          <p:cNvPicPr>
            <a:picLocks noChangeAspect="1"/>
          </p:cNvPicPr>
          <p:nvPr userDrawn="1"/>
        </p:nvPicPr>
        <p:blipFill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970" y="1228090"/>
            <a:ext cx="4665980" cy="44037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7738" y="3289705"/>
            <a:ext cx="57816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输入文字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67790" y="2576830"/>
            <a:ext cx="412877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cs typeface="宋体" panose="02010600030101010101" pitchFamily="2" charset="-122"/>
              </a:rPr>
              <a:t>SHU RU WEN ZI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367738" y="4446139"/>
            <a:ext cx="5155195" cy="9296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sz="1400" dirty="0">
                <a:solidFill>
                  <a:srgbClr val="8B7B62"/>
                </a:solidFill>
                <a:cs typeface="宋体" panose="02010600030101010101" pitchFamily="2" charset="-122"/>
              </a:rPr>
              <a:t>单击此处输入您的正文，文字是您思想的提炼，为了最终演示发布的良好效果，请尽量言简意赅的阐述观点；根据需要可酌情增减文字，以便观者可以准确理解您所传达的信息</a:t>
            </a:r>
          </a:p>
        </p:txBody>
      </p:sp>
      <p:pic>
        <p:nvPicPr>
          <p:cNvPr id="7" name="图片 6" descr="D:/冯益/2024/江理工/ppt模版/设计文件/校训-黑-18.png校训-黑-1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1725" y="391478"/>
            <a:ext cx="3155315" cy="392430"/>
          </a:xfrm>
          <a:prstGeom prst="rect">
            <a:avLst/>
          </a:prstGeom>
          <a:effectLst/>
        </p:spPr>
      </p:pic>
      <p:pic>
        <p:nvPicPr>
          <p:cNvPr id="10" name="图片 9" descr="D:/冯益/2024/江理工/ppt模版/设计文件/logo-06.pnglogo-06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570" y="311785"/>
            <a:ext cx="2853690" cy="551815"/>
          </a:xfrm>
          <a:prstGeom prst="rect">
            <a:avLst/>
          </a:prstGeom>
          <a:effectLst/>
        </p:spPr>
      </p:pic>
      <p:sp>
        <p:nvSpPr>
          <p:cNvPr id="3" name="文本框 2"/>
          <p:cNvSpPr txBox="1"/>
          <p:nvPr/>
        </p:nvSpPr>
        <p:spPr>
          <a:xfrm>
            <a:off x="7046645" y="2321981"/>
            <a:ext cx="4632008" cy="232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500" dirty="0">
                <a:solidFill>
                  <a:schemeClr val="bg1">
                    <a:alpha val="82000"/>
                  </a:schemeClr>
                </a:solidFill>
                <a:latin typeface="方正艺黑简体" panose="03000509000000000000" charset="-122"/>
                <a:ea typeface="方正艺黑简体" panose="03000509000000000000" charset="-122"/>
                <a:cs typeface="宋体" panose="02010600030101010101" pitchFamily="2" charset="-122"/>
              </a:rPr>
              <a:t>伍</a:t>
            </a: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05·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1384935" y="2063750"/>
            <a:ext cx="9982835" cy="4311650"/>
            <a:chOff x="2181" y="3250"/>
            <a:chExt cx="15721" cy="6790"/>
          </a:xfrm>
        </p:grpSpPr>
        <p:grpSp>
          <p:nvGrpSpPr>
            <p:cNvPr id="7" name="组合 6"/>
            <p:cNvGrpSpPr/>
            <p:nvPr/>
          </p:nvGrpSpPr>
          <p:grpSpPr>
            <a:xfrm>
              <a:off x="2181" y="6556"/>
              <a:ext cx="4316" cy="3484"/>
              <a:chOff x="2464" y="6853"/>
              <a:chExt cx="4316" cy="3484"/>
            </a:xfrm>
          </p:grpSpPr>
          <p:cxnSp>
            <p:nvCxnSpPr>
              <p:cNvPr id="9" name="直接连接符 8"/>
              <p:cNvCxnSpPr/>
              <p:nvPr>
                <p:custDataLst>
                  <p:tags r:id="rId15"/>
                </p:custDataLst>
              </p:nvPr>
            </p:nvCxnSpPr>
            <p:spPr>
              <a:xfrm rot="16200000">
                <a:off x="889" y="8762"/>
                <a:ext cx="3150" cy="0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8B065"/>
                    </a:gs>
                  </a:gsLst>
                  <a:lin ang="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组合 11"/>
              <p:cNvGrpSpPr/>
              <p:nvPr/>
            </p:nvGrpSpPr>
            <p:grpSpPr>
              <a:xfrm>
                <a:off x="2845" y="6853"/>
                <a:ext cx="3935" cy="2196"/>
                <a:chOff x="5281" y="7374"/>
                <a:chExt cx="3935" cy="2196"/>
              </a:xfrm>
            </p:grpSpPr>
            <p:sp>
              <p:nvSpPr>
                <p:cNvPr id="13" name="文本框 12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5281" y="8033"/>
                  <a:ext cx="3916" cy="1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fontAlgn="auto">
                    <a:lnSpc>
                      <a:spcPct val="120000"/>
                    </a:lnSpc>
                  </a:pPr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点击此处添加章节的描述内容，言简意赅，字数不超过</a:t>
                  </a:r>
                  <a:r>
                    <a:rPr lang="en-US" altLang="zh-CN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50</a:t>
                  </a:r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字，</a:t>
                  </a:r>
                  <a:r>
                    <a:rPr lang="en-US" altLang="zh-CN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20</a:t>
                  </a:r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号字。</a:t>
                  </a:r>
                </a:p>
              </p:txBody>
            </p:sp>
            <p:sp>
              <p:nvSpPr>
                <p:cNvPr id="14" name="文本框 13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5281" y="7374"/>
                  <a:ext cx="3935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400">
                      <a:solidFill>
                        <a:srgbClr val="825130"/>
                      </a:solidFill>
                      <a:latin typeface="优设标题黑" panose="00000500000000000000" charset="-122"/>
                      <a:ea typeface="优设标题黑" panose="00000500000000000000" charset="-122"/>
                    </a:rPr>
                    <a:t>点击</a:t>
                  </a:r>
                  <a:r>
                    <a:rPr lang="zh-CN" sz="2400">
                      <a:solidFill>
                        <a:srgbClr val="825130"/>
                      </a:solidFill>
                      <a:latin typeface="优设标题黑" panose="00000500000000000000" charset="-122"/>
                      <a:ea typeface="优设标题黑" panose="00000500000000000000" charset="-122"/>
                    </a:rPr>
                    <a:t>添加标题</a:t>
                  </a:r>
                </a:p>
              </p:txBody>
            </p:sp>
          </p:grpSp>
        </p:grpSp>
        <p:grpSp>
          <p:nvGrpSpPr>
            <p:cNvPr id="24" name="组合 23"/>
            <p:cNvGrpSpPr/>
            <p:nvPr/>
          </p:nvGrpSpPr>
          <p:grpSpPr>
            <a:xfrm>
              <a:off x="7884" y="3250"/>
              <a:ext cx="4316" cy="6630"/>
              <a:chOff x="5928" y="3150"/>
              <a:chExt cx="4316" cy="6630"/>
            </a:xfrm>
          </p:grpSpPr>
          <p:cxnSp>
            <p:nvCxnSpPr>
              <p:cNvPr id="15" name="直接连接符 14"/>
              <p:cNvCxnSpPr/>
              <p:nvPr>
                <p:custDataLst>
                  <p:tags r:id="rId12"/>
                </p:custDataLst>
              </p:nvPr>
            </p:nvCxnSpPr>
            <p:spPr>
              <a:xfrm flipV="1">
                <a:off x="5928" y="3484"/>
                <a:ext cx="0" cy="6296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75000">
                      <a:srgbClr val="E8B06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组合 17"/>
              <p:cNvGrpSpPr/>
              <p:nvPr/>
            </p:nvGrpSpPr>
            <p:grpSpPr>
              <a:xfrm>
                <a:off x="6309" y="3150"/>
                <a:ext cx="3935" cy="2196"/>
                <a:chOff x="5281" y="7374"/>
                <a:chExt cx="3935" cy="2196"/>
              </a:xfrm>
            </p:grpSpPr>
            <p:sp>
              <p:nvSpPr>
                <p:cNvPr id="19" name="文本框 18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5281" y="8033"/>
                  <a:ext cx="3916" cy="1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fontAlgn="auto">
                    <a:lnSpc>
                      <a:spcPct val="120000"/>
                    </a:lnSpc>
                  </a:pPr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点击此处添加章节的描述内容，言简意赅，字数不超过</a:t>
                  </a:r>
                  <a:r>
                    <a:rPr lang="en-US" altLang="zh-CN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50</a:t>
                  </a:r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字，</a:t>
                  </a:r>
                  <a:r>
                    <a:rPr lang="en-US" altLang="zh-CN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20</a:t>
                  </a:r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号字。</a:t>
                  </a:r>
                </a:p>
              </p:txBody>
            </p:sp>
            <p:sp>
              <p:nvSpPr>
                <p:cNvPr id="22" name="文本框 21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5281" y="7374"/>
                  <a:ext cx="3935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400">
                      <a:solidFill>
                        <a:srgbClr val="825130"/>
                      </a:solidFill>
                      <a:latin typeface="优设标题黑" panose="00000500000000000000" charset="-122"/>
                      <a:ea typeface="优设标题黑" panose="00000500000000000000" charset="-122"/>
                    </a:rPr>
                    <a:t>点击</a:t>
                  </a:r>
                  <a:r>
                    <a:rPr lang="zh-CN" sz="2400">
                      <a:solidFill>
                        <a:srgbClr val="825130"/>
                      </a:solidFill>
                      <a:latin typeface="优设标题黑" panose="00000500000000000000" charset="-122"/>
                      <a:ea typeface="优设标题黑" panose="00000500000000000000" charset="-122"/>
                    </a:rPr>
                    <a:t>添加标题</a:t>
                  </a:r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13587" y="5255"/>
              <a:ext cx="4315" cy="4785"/>
              <a:chOff x="5929" y="3150"/>
              <a:chExt cx="4315" cy="4785"/>
            </a:xfrm>
          </p:grpSpPr>
          <p:cxnSp>
            <p:nvCxnSpPr>
              <p:cNvPr id="26" name="直接连接符 25"/>
              <p:cNvCxnSpPr/>
              <p:nvPr>
                <p:custDataLst>
                  <p:tags r:id="rId9"/>
                </p:custDataLst>
              </p:nvPr>
            </p:nvCxnSpPr>
            <p:spPr>
              <a:xfrm flipV="1">
                <a:off x="5929" y="3484"/>
                <a:ext cx="0" cy="4451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8B065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组合 27"/>
              <p:cNvGrpSpPr/>
              <p:nvPr/>
            </p:nvGrpSpPr>
            <p:grpSpPr>
              <a:xfrm>
                <a:off x="6309" y="3150"/>
                <a:ext cx="3935" cy="2196"/>
                <a:chOff x="5281" y="7374"/>
                <a:chExt cx="3935" cy="2196"/>
              </a:xfrm>
            </p:grpSpPr>
            <p:sp>
              <p:nvSpPr>
                <p:cNvPr id="29" name="文本框 28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5281" y="8033"/>
                  <a:ext cx="3916" cy="1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fontAlgn="auto">
                    <a:lnSpc>
                      <a:spcPct val="120000"/>
                    </a:lnSpc>
                  </a:pPr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点击此处添加章节的描述内容，言简意赅，字数不超过</a:t>
                  </a:r>
                  <a:r>
                    <a:rPr lang="en-US" altLang="zh-CN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50</a:t>
                  </a:r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字，</a:t>
                  </a:r>
                  <a:r>
                    <a:rPr lang="en-US" altLang="zh-CN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20</a:t>
                  </a:r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号字。</a:t>
                  </a:r>
                </a:p>
              </p:txBody>
            </p:sp>
            <p:sp>
              <p:nvSpPr>
                <p:cNvPr id="30" name="文本框 29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5281" y="7374"/>
                  <a:ext cx="3935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400">
                      <a:solidFill>
                        <a:srgbClr val="825130"/>
                      </a:solidFill>
                      <a:latin typeface="优设标题黑" panose="00000500000000000000" charset="-122"/>
                      <a:ea typeface="优设标题黑" panose="00000500000000000000" charset="-122"/>
                    </a:rPr>
                    <a:t>点击</a:t>
                  </a:r>
                  <a:r>
                    <a:rPr lang="zh-CN" sz="2400">
                      <a:solidFill>
                        <a:srgbClr val="825130"/>
                      </a:solidFill>
                      <a:latin typeface="优设标题黑" panose="00000500000000000000" charset="-122"/>
                      <a:ea typeface="优设标题黑" panose="00000500000000000000" charset="-122"/>
                    </a:rPr>
                    <a:t>添加标题</a:t>
                  </a:r>
                </a:p>
              </p:txBody>
            </p:sp>
          </p:grpSp>
        </p:grpSp>
      </p:grpSp>
      <p:sp>
        <p:nvSpPr>
          <p:cNvPr id="47" name="文本框 46" descr="7b0a20202020227461726765744d6f64756c65223a202270726f636573734f6e6c696e65466f6e7473220a7d0a"/>
          <p:cNvSpPr txBox="1"/>
          <p:nvPr>
            <p:custDataLst>
              <p:tags r:id="rId3"/>
            </p:custDataLst>
          </p:nvPr>
        </p:nvSpPr>
        <p:spPr>
          <a:xfrm>
            <a:off x="1626870" y="2302510"/>
            <a:ext cx="1162685" cy="1531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7200">
                <a:ln>
                  <a:noFill/>
                </a:ln>
                <a:gradFill>
                  <a:gsLst>
                    <a:gs pos="0">
                      <a:srgbClr val="CCB89A"/>
                    </a:gs>
                    <a:gs pos="100000">
                      <a:srgbClr val="A30B0E"/>
                    </a:gs>
                  </a:gsLst>
                  <a:lin ang="18900000" scaled="0"/>
                </a:gradFill>
                <a:effectLst/>
                <a:latin typeface="汉仪程行简" panose="00020600040101010101" charset="-122"/>
                <a:ea typeface="汉仪程行简" panose="00020600040101010101" charset="-122"/>
              </a:rPr>
              <a:t>壹</a:t>
            </a:r>
          </a:p>
        </p:txBody>
      </p:sp>
      <p:sp>
        <p:nvSpPr>
          <p:cNvPr id="35" name="文本框 34" descr="7b0a20202020227461726765744d6f64756c65223a202270726f636573734f6e6c696e65466f6e7473220a7d0a"/>
          <p:cNvSpPr txBox="1"/>
          <p:nvPr>
            <p:custDataLst>
              <p:tags r:id="rId4"/>
            </p:custDataLst>
          </p:nvPr>
        </p:nvSpPr>
        <p:spPr>
          <a:xfrm>
            <a:off x="5247958" y="3596640"/>
            <a:ext cx="1259205" cy="1531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7200">
                <a:ln>
                  <a:noFill/>
                </a:ln>
                <a:gradFill>
                  <a:gsLst>
                    <a:gs pos="0">
                      <a:srgbClr val="CCB89A"/>
                    </a:gs>
                    <a:gs pos="100000">
                      <a:srgbClr val="A30B0E"/>
                    </a:gs>
                  </a:gsLst>
                  <a:lin ang="18900000" scaled="0"/>
                </a:gradFill>
                <a:effectLst/>
                <a:latin typeface="汉仪程行简" panose="00020600040101010101" charset="-122"/>
                <a:ea typeface="汉仪程行简" panose="00020600040101010101" charset="-122"/>
              </a:rPr>
              <a:t>贰</a:t>
            </a:r>
          </a:p>
        </p:txBody>
      </p:sp>
      <p:sp>
        <p:nvSpPr>
          <p:cNvPr id="36" name="文本框 35" descr="7b0a20202020227461726765744d6f64756c65223a202270726f636573734f6e6c696e65466f6e7473220a7d0a"/>
          <p:cNvSpPr txBox="1"/>
          <p:nvPr>
            <p:custDataLst>
              <p:tags r:id="rId5"/>
            </p:custDataLst>
          </p:nvPr>
        </p:nvSpPr>
        <p:spPr>
          <a:xfrm>
            <a:off x="8869363" y="1757045"/>
            <a:ext cx="1259205" cy="1531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7200">
                <a:ln>
                  <a:noFill/>
                </a:ln>
                <a:gradFill>
                  <a:gsLst>
                    <a:gs pos="0">
                      <a:srgbClr val="CCB89A"/>
                    </a:gs>
                    <a:gs pos="100000">
                      <a:srgbClr val="A30B0E"/>
                    </a:gs>
                  </a:gsLst>
                  <a:lin ang="18900000" scaled="0"/>
                </a:gradFill>
                <a:effectLst/>
                <a:latin typeface="汉仪程行简" panose="00020600040101010101" charset="-122"/>
                <a:ea typeface="汉仪程行简" panose="00020600040101010101" charset="-122"/>
              </a:rPr>
              <a:t>叁</a:t>
            </a:r>
          </a:p>
        </p:txBody>
      </p:sp>
      <p:sp>
        <p:nvSpPr>
          <p:cNvPr id="20" name="椭圆 19"/>
          <p:cNvSpPr/>
          <p:nvPr>
            <p:custDataLst>
              <p:tags r:id="rId6"/>
            </p:custDataLst>
          </p:nvPr>
        </p:nvSpPr>
        <p:spPr>
          <a:xfrm>
            <a:off x="1288415" y="4169410"/>
            <a:ext cx="204470" cy="204470"/>
          </a:xfrm>
          <a:prstGeom prst="ellipse">
            <a:avLst/>
          </a:prstGeom>
          <a:noFill/>
          <a:ln>
            <a:solidFill>
              <a:srgbClr val="CCB89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7"/>
            </p:custDataLst>
          </p:nvPr>
        </p:nvSpPr>
        <p:spPr>
          <a:xfrm>
            <a:off x="4904105" y="2085975"/>
            <a:ext cx="204470" cy="204470"/>
          </a:xfrm>
          <a:prstGeom prst="ellipse">
            <a:avLst/>
          </a:prstGeom>
          <a:noFill/>
          <a:ln>
            <a:solidFill>
              <a:srgbClr val="CCB89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8"/>
            </p:custDataLst>
          </p:nvPr>
        </p:nvSpPr>
        <p:spPr>
          <a:xfrm>
            <a:off x="8519795" y="3336925"/>
            <a:ext cx="204470" cy="204470"/>
          </a:xfrm>
          <a:prstGeom prst="ellipse">
            <a:avLst/>
          </a:prstGeom>
          <a:noFill/>
          <a:ln>
            <a:solidFill>
              <a:srgbClr val="CCB89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05·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3840649" y="2395182"/>
            <a:ext cx="4289900" cy="3449026"/>
            <a:chOff x="3500031" y="2312914"/>
            <a:chExt cx="4593450" cy="3693076"/>
          </a:xfrm>
        </p:grpSpPr>
        <p:sp>
          <p:nvSpPr>
            <p:cNvPr id="3" name="菱形 2"/>
            <p:cNvSpPr/>
            <p:nvPr/>
          </p:nvSpPr>
          <p:spPr>
            <a:xfrm>
              <a:off x="3500031" y="3673003"/>
              <a:ext cx="4593450" cy="2332987"/>
            </a:xfrm>
            <a:prstGeom prst="diamond">
              <a:avLst/>
            </a:prstGeom>
            <a:gradFill>
              <a:gsLst>
                <a:gs pos="3896">
                  <a:srgbClr val="F5F1EA"/>
                </a:gs>
                <a:gs pos="97000">
                  <a:srgbClr val="D6C098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400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" name="圆角矩形 53"/>
            <p:cNvSpPr/>
            <p:nvPr/>
          </p:nvSpPr>
          <p:spPr>
            <a:xfrm>
              <a:off x="4245529" y="2538469"/>
              <a:ext cx="245222" cy="10607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6C098">
                    <a:alpha val="0"/>
                  </a:srgbClr>
                </a:gs>
                <a:gs pos="100000">
                  <a:srgbClr val="D6C09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5" name="菱形 4"/>
            <p:cNvSpPr/>
            <p:nvPr/>
          </p:nvSpPr>
          <p:spPr>
            <a:xfrm>
              <a:off x="4308218" y="4130259"/>
              <a:ext cx="3004119" cy="1357631"/>
            </a:xfrm>
            <a:prstGeom prst="diamond">
              <a:avLst/>
            </a:prstGeom>
            <a:gradFill flip="none" rotWithShape="1">
              <a:gsLst>
                <a:gs pos="50000">
                  <a:schemeClr val="bg1"/>
                </a:gs>
                <a:gs pos="100000">
                  <a:srgbClr val="EFFAFF"/>
                </a:gs>
              </a:gsLst>
              <a:lin ang="5400000" scaled="1"/>
              <a:tileRect/>
            </a:gradFill>
            <a:ln>
              <a:gradFill>
                <a:gsLst>
                  <a:gs pos="41000">
                    <a:schemeClr val="bg1"/>
                  </a:gs>
                  <a:gs pos="100000">
                    <a:srgbClr val="FDD867"/>
                  </a:gs>
                </a:gsLst>
                <a:lin ang="5400000" scaled="1"/>
              </a:gradFill>
            </a:ln>
            <a:effectLst>
              <a:outerShdw blurRad="190500" dist="444500" dir="5400000" sx="85000" sy="85000" algn="t" rotWithShape="0">
                <a:srgbClr val="8B7B6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4308218" y="3599867"/>
              <a:ext cx="3004119" cy="1357631"/>
            </a:xfrm>
            <a:prstGeom prst="diamond">
              <a:avLst/>
            </a:prstGeom>
            <a:gradFill flip="none" rotWithShape="1">
              <a:gsLst>
                <a:gs pos="3896">
                  <a:srgbClr val="F2E6CD"/>
                </a:gs>
                <a:gs pos="97000">
                  <a:srgbClr val="F2CB88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7" name="菱形 16"/>
            <p:cNvSpPr/>
            <p:nvPr/>
          </p:nvSpPr>
          <p:spPr>
            <a:xfrm>
              <a:off x="4308218" y="3068861"/>
              <a:ext cx="3004119" cy="1357631"/>
            </a:xfrm>
            <a:prstGeom prst="diamond">
              <a:avLst/>
            </a:prstGeom>
            <a:gradFill flip="none" rotWithShape="1">
              <a:gsLst>
                <a:gs pos="50000">
                  <a:schemeClr val="bg1"/>
                </a:gs>
                <a:gs pos="100000">
                  <a:srgbClr val="EFFAFF"/>
                </a:gs>
              </a:gsLst>
              <a:lin ang="5400000" scaled="1"/>
              <a:tileRect/>
            </a:gradFill>
            <a:ln>
              <a:gradFill>
                <a:gsLst>
                  <a:gs pos="31000">
                    <a:schemeClr val="bg1"/>
                  </a:gs>
                  <a:gs pos="100000">
                    <a:srgbClr val="FDD867"/>
                  </a:gs>
                </a:gsLst>
                <a:lin ang="5400000" scaled="1"/>
              </a:gradFill>
            </a:ln>
            <a:effectLst>
              <a:outerShdw blurRad="190500" dist="444500" dir="5400000" sx="85000" sy="85000" algn="t" rotWithShape="0">
                <a:srgbClr val="8B7B6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22" name="菱形 21"/>
            <p:cNvSpPr/>
            <p:nvPr/>
          </p:nvSpPr>
          <p:spPr>
            <a:xfrm>
              <a:off x="4308218" y="2538469"/>
              <a:ext cx="3004119" cy="1357631"/>
            </a:xfrm>
            <a:prstGeom prst="diamond">
              <a:avLst/>
            </a:prstGeom>
            <a:gradFill flip="none" rotWithShape="1">
              <a:gsLst>
                <a:gs pos="3896">
                  <a:srgbClr val="F9E6C8"/>
                </a:gs>
                <a:gs pos="97000">
                  <a:srgbClr val="F2CB8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376376" y="2787378"/>
              <a:ext cx="867187" cy="82994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cap="all" dirty="0">
                  <a:solidFill>
                    <a:schemeClr val="bg1"/>
                  </a:solidFill>
                  <a:uFillTx/>
                  <a:latin typeface="+mj-ea"/>
                  <a:ea typeface="+mj-ea"/>
                  <a:cs typeface="思源黑体 CN Normal" panose="020B0400000000000000" charset="-122"/>
                  <a:sym typeface="+mn-ea"/>
                </a:rPr>
                <a:t>添加</a:t>
              </a:r>
            </a:p>
            <a:p>
              <a:pPr algn="ctr"/>
              <a:r>
                <a:rPr lang="zh-CN" altLang="en-US" sz="2400" cap="all" dirty="0">
                  <a:solidFill>
                    <a:schemeClr val="bg1"/>
                  </a:solidFill>
                  <a:uFillTx/>
                  <a:latin typeface="+mj-ea"/>
                  <a:ea typeface="+mj-ea"/>
                  <a:cs typeface="思源黑体 CN Normal" panose="020B0400000000000000" charset="-122"/>
                  <a:sym typeface="+mn-ea"/>
                </a:rPr>
                <a:t>标题</a:t>
              </a:r>
            </a:p>
          </p:txBody>
        </p:sp>
        <p:sp>
          <p:nvSpPr>
            <p:cNvPr id="29" name="圆角矩形 49"/>
            <p:cNvSpPr/>
            <p:nvPr/>
          </p:nvSpPr>
          <p:spPr>
            <a:xfrm>
              <a:off x="7462911" y="2787378"/>
              <a:ext cx="251368" cy="17282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6C098">
                    <a:alpha val="0"/>
                  </a:srgbClr>
                </a:gs>
                <a:gs pos="100000">
                  <a:srgbClr val="D6C09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30" name="圆角矩形 50"/>
            <p:cNvSpPr/>
            <p:nvPr/>
          </p:nvSpPr>
          <p:spPr>
            <a:xfrm>
              <a:off x="6883967" y="4543879"/>
              <a:ext cx="167169" cy="121135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6C098">
                    <a:alpha val="0"/>
                  </a:srgbClr>
                </a:gs>
                <a:gs pos="100000">
                  <a:srgbClr val="D6C09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32" name="圆角矩形 51"/>
            <p:cNvSpPr/>
            <p:nvPr/>
          </p:nvSpPr>
          <p:spPr>
            <a:xfrm>
              <a:off x="6679308" y="2312914"/>
              <a:ext cx="73751" cy="638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6C098">
                    <a:alpha val="0"/>
                  </a:srgbClr>
                </a:gs>
                <a:gs pos="100000">
                  <a:srgbClr val="D6C09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33" name="圆角矩形 52"/>
            <p:cNvSpPr/>
            <p:nvPr/>
          </p:nvSpPr>
          <p:spPr>
            <a:xfrm>
              <a:off x="4136747" y="3708035"/>
              <a:ext cx="171471" cy="163358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6C098">
                    <a:alpha val="0"/>
                  </a:srgbClr>
                </a:gs>
                <a:gs pos="100000">
                  <a:srgbClr val="D6C09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34" name="圆角矩形 55"/>
            <p:cNvSpPr/>
            <p:nvPr/>
          </p:nvSpPr>
          <p:spPr>
            <a:xfrm>
              <a:off x="3880463" y="3537793"/>
              <a:ext cx="73751" cy="638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6C098">
                    <a:alpha val="0"/>
                  </a:srgbClr>
                </a:gs>
                <a:gs pos="100000">
                  <a:srgbClr val="D6C098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latin typeface="+mj-ea"/>
                <a:ea typeface="+mj-ea"/>
                <a:sym typeface="+mn-ea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2141867" y="1757482"/>
            <a:ext cx="1302846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>
                  <a:gradFill>
                    <a:gsLst>
                      <a:gs pos="0">
                        <a:srgbClr val="C5985A"/>
                      </a:gs>
                      <a:gs pos="72000">
                        <a:srgbClr val="D6C098">
                          <a:alpha val="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35000">
                      <a:schemeClr val="bg1"/>
                    </a:gs>
                    <a:gs pos="72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01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2141867" y="4054790"/>
            <a:ext cx="1302846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>
                  <a:gradFill>
                    <a:gsLst>
                      <a:gs pos="0">
                        <a:srgbClr val="C5985A"/>
                      </a:gs>
                      <a:gs pos="72000">
                        <a:srgbClr val="D6C098">
                          <a:alpha val="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35000">
                      <a:schemeClr val="bg1"/>
                    </a:gs>
                    <a:gs pos="72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02</a:t>
            </a:r>
          </a:p>
        </p:txBody>
      </p:sp>
      <p:sp>
        <p:nvSpPr>
          <p:cNvPr id="51" name="文本框 50"/>
          <p:cNvSpPr txBox="1"/>
          <p:nvPr/>
        </p:nvSpPr>
        <p:spPr>
          <a:xfrm flipH="1">
            <a:off x="8758009" y="1757482"/>
            <a:ext cx="1302846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>
                  <a:gradFill>
                    <a:gsLst>
                      <a:gs pos="0">
                        <a:srgbClr val="C5985A"/>
                      </a:gs>
                      <a:gs pos="72000">
                        <a:srgbClr val="D6C098">
                          <a:alpha val="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35000">
                      <a:schemeClr val="bg1"/>
                    </a:gs>
                    <a:gs pos="72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03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71096" y="1945190"/>
            <a:ext cx="10860530" cy="4254775"/>
            <a:chOff x="1057" y="3063"/>
            <a:chExt cx="17103" cy="6700"/>
          </a:xfrm>
        </p:grpSpPr>
        <p:grpSp>
          <p:nvGrpSpPr>
            <p:cNvPr id="36" name="组合 35"/>
            <p:cNvGrpSpPr/>
            <p:nvPr/>
          </p:nvGrpSpPr>
          <p:grpSpPr>
            <a:xfrm>
              <a:off x="1057" y="3067"/>
              <a:ext cx="4835" cy="3079"/>
              <a:chOff x="4386642" y="2640716"/>
              <a:chExt cx="3070467" cy="1955289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4386642" y="3027555"/>
                <a:ext cx="3070467" cy="1568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单击此处输入</a:t>
                </a:r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您</a:t>
                </a: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的正文，文字是您思想的提炼，为了最终演示发布的良好效果，请尽量言简意赅的阐述观点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386642" y="2640716"/>
                <a:ext cx="187777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7A5C37"/>
                    </a:solidFill>
                    <a:latin typeface="优设标题黑" panose="00000500000000000000" charset="-122"/>
                    <a:ea typeface="优设标题黑" panose="00000500000000000000" charset="-122"/>
                  </a:rPr>
                  <a:t>添加标题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1057" y="6681"/>
              <a:ext cx="4835" cy="3083"/>
              <a:chOff x="4386642" y="2638538"/>
              <a:chExt cx="3070467" cy="1957467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4386642" y="3027555"/>
                <a:ext cx="3070467" cy="1568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单击此处输入</a:t>
                </a:r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您</a:t>
                </a: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的正文，文字是您思想的提炼，为了最终演示发布的良好效果，请尽量言简意赅的阐述观点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4386642" y="2638538"/>
                <a:ext cx="187777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7A5C37"/>
                    </a:solidFill>
                    <a:latin typeface="优设标题黑" panose="00000500000000000000" charset="-122"/>
                    <a:ea typeface="优设标题黑" panose="00000500000000000000" charset="-122"/>
                  </a:rPr>
                  <a:t>添加标题</a:t>
                </a: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 flipH="1">
              <a:off x="13325" y="3063"/>
              <a:ext cx="4835" cy="3083"/>
              <a:chOff x="4386642" y="2638538"/>
              <a:chExt cx="3070467" cy="1957467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4386642" y="3027555"/>
                <a:ext cx="3070467" cy="1568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单击此处输入</a:t>
                </a:r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您</a:t>
                </a: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的正文，文字是您思想的提炼，为了最终演示发布的良好效果，请尽量言简意赅的阐述观点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4386642" y="2638538"/>
                <a:ext cx="187777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dirty="0">
                    <a:solidFill>
                      <a:srgbClr val="7A5C37"/>
                    </a:solidFill>
                    <a:latin typeface="优设标题黑" panose="00000500000000000000" charset="-122"/>
                    <a:ea typeface="优设标题黑" panose="00000500000000000000" charset="-122"/>
                  </a:rPr>
                  <a:t>添加标题</a:t>
                </a: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 flipH="1">
              <a:off x="13325" y="6685"/>
              <a:ext cx="4835" cy="3079"/>
              <a:chOff x="4386642" y="2640716"/>
              <a:chExt cx="3070467" cy="1955289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4386642" y="3027555"/>
                <a:ext cx="3070467" cy="1568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单击此处输入</a:t>
                </a:r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您</a:t>
                </a: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的正文，文字是您思想的提炼，为了最终演示发布的良好效果，请尽量言简意赅的阐述观点</a:t>
                </a: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4386642" y="2640716"/>
                <a:ext cx="187777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dirty="0">
                    <a:solidFill>
                      <a:srgbClr val="7A5C37"/>
                    </a:solidFill>
                    <a:latin typeface="优设标题黑" panose="00000500000000000000" charset="-122"/>
                    <a:ea typeface="优设标题黑" panose="00000500000000000000" charset="-122"/>
                  </a:rPr>
                  <a:t>添加标题</a:t>
                </a:r>
              </a:p>
            </p:txBody>
          </p:sp>
        </p:grpSp>
      </p:grpSp>
      <p:sp>
        <p:nvSpPr>
          <p:cNvPr id="55" name="文本框 54"/>
          <p:cNvSpPr txBox="1"/>
          <p:nvPr/>
        </p:nvSpPr>
        <p:spPr>
          <a:xfrm flipH="1">
            <a:off x="8758009" y="4054790"/>
            <a:ext cx="1302846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>
                  <a:gradFill>
                    <a:gsLst>
                      <a:gs pos="0">
                        <a:srgbClr val="C5985A"/>
                      </a:gs>
                      <a:gs pos="72000">
                        <a:srgbClr val="D6C098">
                          <a:alpha val="0"/>
                        </a:srgbClr>
                      </a:gs>
                    </a:gsLst>
                    <a:lin ang="5400000" scaled="1"/>
                  </a:gradFill>
                </a:ln>
                <a:gradFill>
                  <a:gsLst>
                    <a:gs pos="35000">
                      <a:schemeClr val="bg1"/>
                    </a:gs>
                    <a:gs pos="72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04</a:t>
            </a: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05·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sp>
        <p:nvSpPr>
          <p:cNvPr id="58" name="矩形: 圆角 5"/>
          <p:cNvSpPr/>
          <p:nvPr/>
        </p:nvSpPr>
        <p:spPr>
          <a:xfrm>
            <a:off x="756824" y="1663700"/>
            <a:ext cx="2621376" cy="4406900"/>
          </a:xfrm>
          <a:prstGeom prst="roundRect">
            <a:avLst>
              <a:gd name="adj" fmla="val 5979"/>
            </a:avLst>
          </a:prstGeom>
          <a:gradFill flip="none" rotWithShape="1">
            <a:gsLst>
              <a:gs pos="91000">
                <a:srgbClr val="F2CB89"/>
              </a:gs>
              <a:gs pos="0">
                <a:srgbClr val="F2CB89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9" name="矩形: 圆角 6"/>
          <p:cNvSpPr/>
          <p:nvPr>
            <p:custDataLst>
              <p:tags r:id="rId2"/>
            </p:custDataLst>
          </p:nvPr>
        </p:nvSpPr>
        <p:spPr>
          <a:xfrm>
            <a:off x="3530600" y="1663700"/>
            <a:ext cx="7894638" cy="4406900"/>
          </a:xfrm>
          <a:prstGeom prst="roundRect">
            <a:avLst>
              <a:gd name="adj" fmla="val 4530"/>
            </a:avLst>
          </a:prstGeom>
          <a:solidFill>
            <a:schemeClr val="bg1"/>
          </a:solidFill>
          <a:ln>
            <a:noFill/>
          </a:ln>
          <a:effectLst>
            <a:outerShdw blurRad="152400" dist="152400" dir="2700000" algn="tl" rotWithShape="0">
              <a:srgbClr val="8B7B62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208500" y="2228215"/>
            <a:ext cx="6918909" cy="3580527"/>
            <a:chOff x="6628" y="3509"/>
            <a:chExt cx="10896" cy="5639"/>
          </a:xfrm>
        </p:grpSpPr>
        <p:grpSp>
          <p:nvGrpSpPr>
            <p:cNvPr id="60" name="组合 59"/>
            <p:cNvGrpSpPr/>
            <p:nvPr>
              <p:custDataLst>
                <p:tags r:id="rId10"/>
              </p:custDataLst>
            </p:nvPr>
          </p:nvGrpSpPr>
          <p:grpSpPr>
            <a:xfrm>
              <a:off x="6628" y="3509"/>
              <a:ext cx="4835" cy="2467"/>
              <a:chOff x="4386642" y="2699075"/>
              <a:chExt cx="3070467" cy="1566730"/>
            </a:xfrm>
          </p:grpSpPr>
          <p:sp>
            <p:nvSpPr>
              <p:cNvPr id="61" name="文本框 60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4386642" y="3066925"/>
                <a:ext cx="3070467" cy="1198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6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单击此处输入您的正文，文字是您思想的提炼，</a:t>
                </a: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请尽量言简意赅的阐述观点</a:t>
                </a:r>
              </a:p>
            </p:txBody>
          </p:sp>
          <p:sp>
            <p:nvSpPr>
              <p:cNvPr id="62" name="文本框 61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4386642" y="2699075"/>
                <a:ext cx="1877771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02191F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添加标题</a:t>
                </a:r>
              </a:p>
            </p:txBody>
          </p:sp>
        </p:grpSp>
        <p:grpSp>
          <p:nvGrpSpPr>
            <p:cNvPr id="63" name="组合 62"/>
            <p:cNvGrpSpPr/>
            <p:nvPr>
              <p:custDataLst>
                <p:tags r:id="rId11"/>
              </p:custDataLst>
            </p:nvPr>
          </p:nvGrpSpPr>
          <p:grpSpPr>
            <a:xfrm>
              <a:off x="12688" y="3510"/>
              <a:ext cx="4835" cy="2466"/>
              <a:chOff x="4386642" y="2699816"/>
              <a:chExt cx="3070467" cy="1565989"/>
            </a:xfrm>
          </p:grpSpPr>
          <p:sp>
            <p:nvSpPr>
              <p:cNvPr id="64" name="文本框 63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386642" y="3066925"/>
                <a:ext cx="3070467" cy="1198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6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单击此处输入您的正文，文字是您思想的提炼，</a:t>
                </a: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请尽量言简意赅的阐述观点</a:t>
                </a:r>
              </a:p>
            </p:txBody>
          </p:sp>
          <p:sp>
            <p:nvSpPr>
              <p:cNvPr id="65" name="文本框 64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386642" y="2699816"/>
                <a:ext cx="1877771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02191F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添加标题</a:t>
                </a:r>
              </a:p>
            </p:txBody>
          </p:sp>
        </p:grpSp>
        <p:grpSp>
          <p:nvGrpSpPr>
            <p:cNvPr id="66" name="组合 65"/>
            <p:cNvGrpSpPr/>
            <p:nvPr>
              <p:custDataLst>
                <p:tags r:id="rId12"/>
              </p:custDataLst>
            </p:nvPr>
          </p:nvGrpSpPr>
          <p:grpSpPr>
            <a:xfrm>
              <a:off x="6628" y="6554"/>
              <a:ext cx="4835" cy="2445"/>
              <a:chOff x="4386642" y="2756648"/>
              <a:chExt cx="3070467" cy="1552821"/>
            </a:xfrm>
          </p:grpSpPr>
          <p:sp>
            <p:nvSpPr>
              <p:cNvPr id="67" name="文本框 66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386642" y="3110589"/>
                <a:ext cx="3070467" cy="1198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6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单击此处输入您的正文，文字是您思想的提炼，</a:t>
                </a: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请尽量言简意赅的阐述观点</a:t>
                </a:r>
              </a:p>
            </p:txBody>
          </p:sp>
          <p:sp>
            <p:nvSpPr>
              <p:cNvPr id="68" name="文本框 67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4386642" y="2756648"/>
                <a:ext cx="1877771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02191F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添加标题</a:t>
                </a:r>
              </a:p>
            </p:txBody>
          </p:sp>
        </p:grpSp>
        <p:grpSp>
          <p:nvGrpSpPr>
            <p:cNvPr id="69" name="组合 68"/>
            <p:cNvGrpSpPr/>
            <p:nvPr>
              <p:custDataLst>
                <p:tags r:id="rId13"/>
              </p:custDataLst>
            </p:nvPr>
          </p:nvGrpSpPr>
          <p:grpSpPr>
            <a:xfrm>
              <a:off x="12688" y="6554"/>
              <a:ext cx="4835" cy="2594"/>
              <a:chOff x="4386642" y="2756648"/>
              <a:chExt cx="3070467" cy="1646952"/>
            </a:xfrm>
          </p:grpSpPr>
          <p:sp>
            <p:nvSpPr>
              <p:cNvPr id="70" name="文本框 6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4386642" y="3204720"/>
                <a:ext cx="3070467" cy="1198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600" kern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单击此处输入您的正文，文字是您思想的提炼，</a:t>
                </a:r>
                <a:r>
                  <a:rPr lang="zh-CN" altLang="zh-CN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</a:rPr>
                  <a:t>请尽量言简意赅的阐述观点</a:t>
                </a:r>
              </a:p>
            </p:txBody>
          </p:sp>
          <p:sp>
            <p:nvSpPr>
              <p:cNvPr id="71" name="文本框 70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386642" y="2756648"/>
                <a:ext cx="1877771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02191F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添加标题</a:t>
                </a:r>
              </a:p>
            </p:txBody>
          </p:sp>
        </p:grpSp>
      </p:grpSp>
      <p:sp>
        <p:nvSpPr>
          <p:cNvPr id="72" name="文本框 71"/>
          <p:cNvSpPr txBox="1"/>
          <p:nvPr>
            <p:custDataLst>
              <p:tags r:id="rId4"/>
            </p:custDataLst>
          </p:nvPr>
        </p:nvSpPr>
        <p:spPr>
          <a:xfrm>
            <a:off x="5679271" y="3951215"/>
            <a:ext cx="1302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>
                  <a:gradFill>
                    <a:gsLst>
                      <a:gs pos="0">
                        <a:srgbClr val="C39859"/>
                      </a:gs>
                      <a:gs pos="72000">
                        <a:srgbClr val="C39859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03</a:t>
            </a:r>
          </a:p>
        </p:txBody>
      </p:sp>
      <p:sp>
        <p:nvSpPr>
          <p:cNvPr id="73" name="文本框 72"/>
          <p:cNvSpPr txBox="1"/>
          <p:nvPr>
            <p:custDataLst>
              <p:tags r:id="rId5"/>
            </p:custDataLst>
          </p:nvPr>
        </p:nvSpPr>
        <p:spPr>
          <a:xfrm>
            <a:off x="5679271" y="1999655"/>
            <a:ext cx="1302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>
                  <a:gradFill>
                    <a:gsLst>
                      <a:gs pos="0">
                        <a:srgbClr val="C39859"/>
                      </a:gs>
                      <a:gs pos="72000">
                        <a:srgbClr val="C39859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01</a:t>
            </a:r>
          </a:p>
        </p:txBody>
      </p:sp>
      <p:sp>
        <p:nvSpPr>
          <p:cNvPr id="74" name="文本框 73"/>
          <p:cNvSpPr txBox="1"/>
          <p:nvPr>
            <p:custDataLst>
              <p:tags r:id="rId6"/>
            </p:custDataLst>
          </p:nvPr>
        </p:nvSpPr>
        <p:spPr>
          <a:xfrm>
            <a:off x="9595108" y="3951215"/>
            <a:ext cx="1302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>
                  <a:gradFill>
                    <a:gsLst>
                      <a:gs pos="0">
                        <a:srgbClr val="C39859"/>
                      </a:gs>
                      <a:gs pos="72000">
                        <a:srgbClr val="C39859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04</a:t>
            </a:r>
          </a:p>
        </p:txBody>
      </p:sp>
      <p:sp>
        <p:nvSpPr>
          <p:cNvPr id="75" name="文本框 74"/>
          <p:cNvSpPr txBox="1"/>
          <p:nvPr>
            <p:custDataLst>
              <p:tags r:id="rId7"/>
            </p:custDataLst>
          </p:nvPr>
        </p:nvSpPr>
        <p:spPr>
          <a:xfrm>
            <a:off x="9595108" y="1999655"/>
            <a:ext cx="1302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>
                  <a:gradFill>
                    <a:gsLst>
                      <a:gs pos="0">
                        <a:srgbClr val="C39859"/>
                      </a:gs>
                      <a:gs pos="72000">
                        <a:srgbClr val="C39859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02</a:t>
            </a:r>
          </a:p>
        </p:txBody>
      </p:sp>
      <p:sp>
        <p:nvSpPr>
          <p:cNvPr id="76" name="矩形: 圆角 23"/>
          <p:cNvSpPr/>
          <p:nvPr/>
        </p:nvSpPr>
        <p:spPr>
          <a:xfrm>
            <a:off x="1140757" y="2544250"/>
            <a:ext cx="1853510" cy="4977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srgbClr val="C3985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2191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添加标题</a:t>
            </a:r>
          </a:p>
        </p:txBody>
      </p:sp>
      <p:sp>
        <p:nvSpPr>
          <p:cNvPr id="77" name="矩形: 圆角 24"/>
          <p:cNvSpPr/>
          <p:nvPr/>
        </p:nvSpPr>
        <p:spPr>
          <a:xfrm>
            <a:off x="1142607" y="3260263"/>
            <a:ext cx="1852930" cy="4977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srgbClr val="C3985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2191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添加标题</a:t>
            </a:r>
          </a:p>
        </p:txBody>
      </p:sp>
      <p:sp>
        <p:nvSpPr>
          <p:cNvPr id="78" name="矩形: 圆角 25"/>
          <p:cNvSpPr/>
          <p:nvPr/>
        </p:nvSpPr>
        <p:spPr>
          <a:xfrm>
            <a:off x="1140757" y="3976276"/>
            <a:ext cx="1853510" cy="4977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srgbClr val="C3985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2191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添加标题</a:t>
            </a:r>
          </a:p>
        </p:txBody>
      </p:sp>
      <p:sp>
        <p:nvSpPr>
          <p:cNvPr id="79" name="矩形: 圆角 26"/>
          <p:cNvSpPr/>
          <p:nvPr/>
        </p:nvSpPr>
        <p:spPr>
          <a:xfrm>
            <a:off x="1141972" y="4692290"/>
            <a:ext cx="1852930" cy="4977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srgbClr val="C3985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2191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添加标题</a:t>
            </a:r>
          </a:p>
        </p:txBody>
      </p:sp>
      <p:cxnSp>
        <p:nvCxnSpPr>
          <p:cNvPr id="80" name="直接连接符 79"/>
          <p:cNvCxnSpPr/>
          <p:nvPr>
            <p:custDataLst>
              <p:tags r:id="rId8"/>
            </p:custDataLst>
          </p:nvPr>
        </p:nvCxnSpPr>
        <p:spPr>
          <a:xfrm>
            <a:off x="4000500" y="3848100"/>
            <a:ext cx="6897454" cy="0"/>
          </a:xfrm>
          <a:prstGeom prst="line">
            <a:avLst/>
          </a:prstGeom>
          <a:ln>
            <a:solidFill>
              <a:srgbClr val="F1E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>
            <p:custDataLst>
              <p:tags r:id="rId9"/>
            </p:custDataLst>
          </p:nvPr>
        </p:nvCxnSpPr>
        <p:spPr>
          <a:xfrm>
            <a:off x="7493000" y="2137450"/>
            <a:ext cx="0" cy="3463250"/>
          </a:xfrm>
          <a:prstGeom prst="line">
            <a:avLst/>
          </a:prstGeom>
          <a:ln>
            <a:solidFill>
              <a:srgbClr val="F1E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D:/冯益/2024/江理工/ppt模版/资料/学校风景/IMG_6955.JPGIMG_69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085" y="0"/>
            <a:ext cx="11257915" cy="6858000"/>
          </a:xfrm>
          <a:prstGeom prst="rect">
            <a:avLst/>
          </a:prstGeom>
        </p:spPr>
      </p:pic>
      <p:sp>
        <p:nvSpPr>
          <p:cNvPr id="7" name="矩形: 圆角 14"/>
          <p:cNvSpPr/>
          <p:nvPr/>
        </p:nvSpPr>
        <p:spPr>
          <a:xfrm flipV="1">
            <a:off x="0" y="-11430"/>
            <a:ext cx="12192000" cy="7753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86000">
                <a:srgbClr val="825130">
                  <a:alpha val="100000"/>
                </a:srgbClr>
              </a:gs>
              <a:gs pos="0">
                <a:srgbClr val="825130">
                  <a:alpha val="0"/>
                </a:srgbClr>
              </a:gs>
              <a:gs pos="99000">
                <a:srgbClr val="825130"/>
              </a:gs>
            </a:gsLst>
            <a:lin ang="10800000" scaled="1"/>
            <a:tileRect/>
          </a:gra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764540"/>
            <a:ext cx="12191365" cy="6093460"/>
          </a:xfrm>
          <a:prstGeom prst="rect">
            <a:avLst/>
          </a:prstGeom>
          <a:gradFill>
            <a:gsLst>
              <a:gs pos="28000">
                <a:srgbClr val="9D6E4E">
                  <a:alpha val="100000"/>
                </a:srgbClr>
              </a:gs>
              <a:gs pos="0">
                <a:srgbClr val="965D37"/>
              </a:gs>
              <a:gs pos="100000">
                <a:srgbClr val="A37E64">
                  <a:alpha val="34000"/>
                </a:srgbClr>
              </a:gs>
            </a:gsLst>
            <a:lin ang="213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logo-04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159385"/>
            <a:ext cx="2245360" cy="4343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37" name="文本框 36"/>
          <p:cNvSpPr txBox="1"/>
          <p:nvPr/>
        </p:nvSpPr>
        <p:spPr>
          <a:xfrm>
            <a:off x="513080" y="3368993"/>
            <a:ext cx="6483985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谢谢观看！</a:t>
            </a:r>
            <a:endParaRPr lang="en-US" altLang="zh-CN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560705" y="4834890"/>
            <a:ext cx="3617595" cy="0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60705" y="5205731"/>
            <a:ext cx="33343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日期：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7D56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028065" y="6092897"/>
            <a:ext cx="2971824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zh-CN" altLang="en-US" sz="1000" spc="800" dirty="0">
                <a:solidFill>
                  <a:schemeClr val="bg1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单击此处输入您的文字</a:t>
            </a:r>
          </a:p>
        </p:txBody>
      </p:sp>
      <p:sp>
        <p:nvSpPr>
          <p:cNvPr id="27" name="文本框" descr="7b0a20202020227461726765744d6f64756c65223a20226b6f6e6c696e65666f6e7473220a7d0a"/>
          <p:cNvSpPr txBox="1"/>
          <p:nvPr/>
        </p:nvSpPr>
        <p:spPr>
          <a:xfrm>
            <a:off x="1028065" y="3106420"/>
            <a:ext cx="3897630" cy="384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2500" dirty="0">
                <a:solidFill>
                  <a:srgbClr val="825130"/>
                </a:solidFill>
                <a:latin typeface="思源黑体 CN Regular" panose="020B0500000000000000" charset="-122"/>
                <a:ea typeface="思源黑体 CN Regular" panose="020B0500000000000000" charset="-122"/>
                <a:cs typeface="宋体" panose="02010600030101010101" pitchFamily="2" charset="-122"/>
                <a:sym typeface="宋体" panose="02010600030101010101" pitchFamily="2" charset="-122"/>
              </a:rPr>
              <a:t>单击此处输入您的正文</a:t>
            </a:r>
          </a:p>
        </p:txBody>
      </p:sp>
      <p:sp>
        <p:nvSpPr>
          <p:cNvPr id="29" name="文本框" descr="7b0a20202020227461726765744d6f64756c65223a20226b6f6e6c696e65666f6e7473220a7d0a"/>
          <p:cNvSpPr txBox="1"/>
          <p:nvPr/>
        </p:nvSpPr>
        <p:spPr>
          <a:xfrm>
            <a:off x="1028065" y="1697355"/>
            <a:ext cx="10899775" cy="101536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6600" b="1" dirty="0">
                <a:solidFill>
                  <a:srgbClr val="825130"/>
                </a:solidFill>
                <a:latin typeface="+mj-ea"/>
                <a:ea typeface="+mj-ea"/>
                <a:cs typeface="思源黑体 Heavy" panose="020B0A00000000000000" charset="-122"/>
                <a:sym typeface="宋体" panose="02010600030101010101" pitchFamily="2" charset="-122"/>
              </a:rPr>
              <a:t>江苏理工学院</a:t>
            </a:r>
            <a:r>
              <a:rPr lang="en-US" altLang="zh-CN" sz="6600" b="1" dirty="0">
                <a:solidFill>
                  <a:srgbClr val="825130"/>
                </a:solidFill>
                <a:latin typeface="+mj-ea"/>
                <a:ea typeface="+mj-ea"/>
                <a:cs typeface="思源黑体 Heavy" panose="020B0A00000000000000" charset="-122"/>
                <a:sym typeface="宋体" panose="02010600030101010101" pitchFamily="2" charset="-122"/>
              </a:rPr>
              <a:t>PPT</a:t>
            </a:r>
            <a:r>
              <a:rPr lang="zh-CN" altLang="en-US" sz="6600" b="1" dirty="0">
                <a:solidFill>
                  <a:srgbClr val="825130"/>
                </a:solidFill>
                <a:latin typeface="+mj-ea"/>
                <a:ea typeface="+mj-ea"/>
                <a:cs typeface="思源黑体 Heavy" panose="020B0A00000000000000" charset="-122"/>
                <a:sym typeface="宋体" panose="02010600030101010101" pitchFamily="2" charset="-122"/>
              </a:rPr>
              <a:t>模板</a:t>
            </a:r>
          </a:p>
        </p:txBody>
      </p:sp>
      <p:sp>
        <p:nvSpPr>
          <p:cNvPr id="31" name="文本框" descr="7b0a20202020227461726765744d6f64756c65223a20226b6f6e6c696e65666f6e7473220a7d0a"/>
          <p:cNvSpPr txBox="1"/>
          <p:nvPr/>
        </p:nvSpPr>
        <p:spPr>
          <a:xfrm>
            <a:off x="1297623" y="3825875"/>
            <a:ext cx="941070" cy="1841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en-US" altLang="zh-CN" sz="1200" dirty="0">
                <a:solidFill>
                  <a:srgbClr val="825130"/>
                </a:solidFill>
                <a:latin typeface="思源黑体 Heavy" panose="020B0A00000000000000" charset="-122"/>
                <a:ea typeface="思源黑体 Heavy" panose="020B0A00000000000000" charset="-122"/>
                <a:cs typeface="宋体" panose="02010600030101010101" pitchFamily="2" charset="-122"/>
                <a:sym typeface="宋体" panose="02010600030101010101" pitchFamily="2" charset="-122"/>
              </a:rPr>
              <a:t>xxxxxx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1028065" y="3751580"/>
            <a:ext cx="1480185" cy="332740"/>
          </a:xfrm>
          <a:prstGeom prst="roundRect">
            <a:avLst>
              <a:gd name="adj" fmla="val 50000"/>
            </a:avLst>
          </a:prstGeom>
          <a:noFill/>
          <a:ln>
            <a:solidFill>
              <a:srgbClr val="75655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756555"/>
                </a:solidFill>
              </a:ln>
              <a:solidFill>
                <a:schemeClr val="bg1"/>
              </a:solidFill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7D5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8">
            <a:alphaModFix amt="78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405" y="2259965"/>
            <a:ext cx="11045825" cy="3977005"/>
          </a:xfrm>
          <a:prstGeom prst="rect">
            <a:avLst/>
          </a:prstGeom>
          <a:gradFill>
            <a:gsLst>
              <a:gs pos="0">
                <a:srgbClr val="825130"/>
              </a:gs>
              <a:gs pos="100000">
                <a:srgbClr val="B97D56"/>
              </a:gs>
            </a:gsLst>
            <a:lin ang="10800000" scaled="1"/>
          </a:gradFill>
        </p:spPr>
      </p:pic>
      <p:pic>
        <p:nvPicPr>
          <p:cNvPr id="8" name="图片 7" descr="logo-05"/>
          <p:cNvPicPr>
            <a:picLocks noChangeAspect="1"/>
          </p:cNvPicPr>
          <p:nvPr/>
        </p:nvPicPr>
        <p:blipFill>
          <a:blip r:embed="rId20" cstate="hqprint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965" y="652780"/>
            <a:ext cx="4205605" cy="5166360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1420495" y="2640965"/>
            <a:ext cx="9354185" cy="3217545"/>
            <a:chOff x="745" y="3363"/>
            <a:chExt cx="14731" cy="5067"/>
          </a:xfrm>
        </p:grpSpPr>
        <p:grpSp>
          <p:nvGrpSpPr>
            <p:cNvPr id="6" name="组合 5"/>
            <p:cNvGrpSpPr/>
            <p:nvPr/>
          </p:nvGrpSpPr>
          <p:grpSpPr>
            <a:xfrm>
              <a:off x="745" y="3363"/>
              <a:ext cx="14731" cy="5067"/>
              <a:chOff x="744" y="3363"/>
              <a:chExt cx="14731" cy="5067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3194" y="3391"/>
                <a:ext cx="2281" cy="5012"/>
                <a:chOff x="13193" y="3363"/>
                <a:chExt cx="2281" cy="5012"/>
              </a:xfrm>
            </p:grpSpPr>
            <p:sp>
              <p:nvSpPr>
                <p:cNvPr id="16" name="wps稻壳儿佳誉设计原创链接：http://chn.docer.com/works?userid=219874625_4_11_2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13942" y="3363"/>
                  <a:ext cx="1532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l" defTabSz="685800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r>
                    <a:rPr lang="zh-CN" altLang="en-US" sz="3600" kern="0" noProof="0">
                      <a:ln>
                        <a:noFill/>
                      </a:ln>
                      <a:solidFill>
                        <a:srgbClr val="965D37"/>
                      </a:solidFill>
                      <a:effectLst/>
                      <a:uLnTx/>
                      <a:uFillTx/>
                      <a:latin typeface="方正艺黑简体" panose="03000509000000000000" charset="-122"/>
                      <a:ea typeface="方正艺黑简体" panose="03000509000000000000" charset="-122"/>
                      <a:sym typeface="+mn-lt"/>
                    </a:rPr>
                    <a:t>壹</a:t>
                  </a:r>
                </a:p>
              </p:txBody>
            </p:sp>
            <p:sp>
              <p:nvSpPr>
                <p:cNvPr id="17" name="wps稻壳儿佳誉设计原创链接：http://chn.docer.com/works?userid=219874625_4_11_3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13193" y="3697"/>
                  <a:ext cx="945" cy="4678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kern="0" spc="100" dirty="0">
                      <a:solidFill>
                        <a:srgbClr val="AD8963"/>
                      </a:solidFill>
                      <a:uFillTx/>
                      <a:latin typeface="思源宋体 CN" panose="02020400000000000000" charset="-122"/>
                      <a:ea typeface="思源宋体 CN" panose="02020400000000000000" charset="-122"/>
                      <a:sym typeface="+mn-ea"/>
                    </a:rPr>
                    <a:t>单击此处输入您的正文</a:t>
                  </a:r>
                  <a:endParaRPr kumimoji="0" lang="zh-CN" altLang="en-US" b="0" i="0" kern="0" spc="100" baseline="0" noProof="0" dirty="0">
                    <a:ln>
                      <a:noFill/>
                    </a:ln>
                    <a:solidFill>
                      <a:srgbClr val="AD8963"/>
                    </a:solidFill>
                    <a:effectLst/>
                    <a:uLnTx/>
                    <a:uFillTx/>
                    <a:latin typeface="思源宋体 CN" panose="02020400000000000000" charset="-122"/>
                    <a:ea typeface="思源宋体 CN" panose="02020400000000000000" charset="-122"/>
                    <a:cs typeface="+mn-ea"/>
                    <a:sym typeface="+mn-ea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9942" y="3363"/>
                <a:ext cx="2419" cy="5067"/>
                <a:chOff x="10054" y="3363"/>
                <a:chExt cx="2419" cy="5067"/>
              </a:xfrm>
            </p:grpSpPr>
            <p:sp>
              <p:nvSpPr>
                <p:cNvPr id="20" name="wps稻壳儿佳誉设计原创链接：http://chn.docer.com/works?userid=219874625_4_11_5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10577" y="3363"/>
                  <a:ext cx="1896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l" defTabSz="685800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r>
                    <a:rPr lang="zh-CN" altLang="en-US" sz="3600" kern="0" noProof="0">
                      <a:ln>
                        <a:noFill/>
                      </a:ln>
                      <a:solidFill>
                        <a:srgbClr val="965D37"/>
                      </a:solidFill>
                      <a:effectLst/>
                      <a:uLnTx/>
                      <a:uFillTx/>
                      <a:latin typeface="方正艺黑简体" panose="03000509000000000000" charset="-122"/>
                      <a:ea typeface="方正艺黑简体" panose="03000509000000000000" charset="-122"/>
                      <a:cs typeface="方正艺黑简体" panose="03000509000000000000" charset="-122"/>
                      <a:sym typeface="+mn-lt"/>
                    </a:rPr>
                    <a:t> 贰</a:t>
                  </a:r>
                </a:p>
              </p:txBody>
            </p:sp>
            <p:sp>
              <p:nvSpPr>
                <p:cNvPr id="26" name="wps稻壳儿佳誉设计原创链接：http://chn.docer.com/works?userid=219874625_4_11_10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10054" y="3642"/>
                  <a:ext cx="945" cy="4788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kern="0" spc="100" dirty="0">
                      <a:solidFill>
                        <a:srgbClr val="AD8963"/>
                      </a:solidFill>
                      <a:uFillTx/>
                      <a:latin typeface="思源宋体 CN" panose="02020400000000000000" charset="-122"/>
                      <a:ea typeface="思源宋体 CN" panose="02020400000000000000" charset="-122"/>
                      <a:sym typeface="+mn-ea"/>
                    </a:rPr>
                    <a:t>单击此处输入您的正文</a:t>
                  </a:r>
                  <a:endParaRPr kumimoji="0" lang="zh-CN" altLang="en-US" b="0" i="0" kern="0" spc="100" baseline="0" noProof="0" dirty="0">
                    <a:ln>
                      <a:noFill/>
                    </a:ln>
                    <a:solidFill>
                      <a:srgbClr val="AD8963"/>
                    </a:solidFill>
                    <a:effectLst/>
                    <a:uLnTx/>
                    <a:uFillTx/>
                    <a:latin typeface="思源宋体 CN" panose="02020400000000000000" charset="-122"/>
                    <a:ea typeface="思源宋体 CN" panose="02020400000000000000" charset="-122"/>
                    <a:cs typeface="+mn-ea"/>
                    <a:sym typeface="+mn-ea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6940" y="3363"/>
                <a:ext cx="2356" cy="5067"/>
                <a:chOff x="6939" y="3363"/>
                <a:chExt cx="2356" cy="5067"/>
              </a:xfrm>
            </p:grpSpPr>
            <p:sp>
              <p:nvSpPr>
                <p:cNvPr id="21" name="wps稻壳儿佳誉设计原创链接：http://chn.docer.com/works?userid=219874625_4_11_6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7763" y="3363"/>
                  <a:ext cx="1532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l" defTabSz="685800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r>
                    <a:rPr lang="zh-CN" altLang="en-US" sz="3600" kern="0" noProof="0">
                      <a:ln>
                        <a:noFill/>
                      </a:ln>
                      <a:solidFill>
                        <a:srgbClr val="965D37"/>
                      </a:solidFill>
                      <a:effectLst/>
                      <a:uLnTx/>
                      <a:uFillTx/>
                      <a:latin typeface="方正艺黑简体" panose="03000509000000000000" charset="-122"/>
                      <a:ea typeface="方正艺黑简体" panose="03000509000000000000" charset="-122"/>
                      <a:sym typeface="+mn-lt"/>
                    </a:rPr>
                    <a:t>叁</a:t>
                  </a:r>
                </a:p>
              </p:txBody>
            </p:sp>
            <p:sp>
              <p:nvSpPr>
                <p:cNvPr id="27" name="wps稻壳儿佳誉设计原创链接：http://chn.docer.com/works?userid=219874625_4_11_11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6939" y="3642"/>
                  <a:ext cx="945" cy="4788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kern="0" spc="100" dirty="0">
                      <a:solidFill>
                        <a:srgbClr val="AD8963"/>
                      </a:solidFill>
                      <a:uFillTx/>
                      <a:latin typeface="思源宋体 CN" panose="02020400000000000000" charset="-122"/>
                      <a:ea typeface="思源宋体 CN" panose="02020400000000000000" charset="-122"/>
                      <a:sym typeface="+mn-ea"/>
                    </a:rPr>
                    <a:t>单击此处输入您的正文</a:t>
                  </a:r>
                  <a:endParaRPr kumimoji="0" lang="zh-CN" altLang="en-US" b="0" i="0" kern="0" spc="100" baseline="0" noProof="0" dirty="0">
                    <a:ln>
                      <a:noFill/>
                    </a:ln>
                    <a:solidFill>
                      <a:srgbClr val="AD8963"/>
                    </a:solidFill>
                    <a:effectLst/>
                    <a:uLnTx/>
                    <a:uFillTx/>
                    <a:latin typeface="思源宋体 CN" panose="02020400000000000000" charset="-122"/>
                    <a:ea typeface="思源宋体 CN" panose="02020400000000000000" charset="-122"/>
                    <a:cs typeface="+mn-ea"/>
                    <a:sym typeface="+mn-ea"/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744" y="3363"/>
                <a:ext cx="5363" cy="5067"/>
                <a:chOff x="744" y="3363"/>
                <a:chExt cx="5363" cy="5067"/>
              </a:xfrm>
            </p:grpSpPr>
            <p:sp>
              <p:nvSpPr>
                <p:cNvPr id="28" name="wps稻壳儿佳誉设计原创链接：http://chn.docer.com/works?userid=219874625_4_11_12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3824" y="3642"/>
                  <a:ext cx="945" cy="4788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kern="0" spc="100" dirty="0">
                      <a:solidFill>
                        <a:srgbClr val="AD8963"/>
                      </a:solidFill>
                      <a:uFillTx/>
                      <a:latin typeface="思源宋体 CN" panose="02020400000000000000" charset="-122"/>
                      <a:ea typeface="思源宋体 CN" panose="02020400000000000000" charset="-122"/>
                      <a:sym typeface="+mn-ea"/>
                    </a:rPr>
                    <a:t>单击此处输入您的正文</a:t>
                  </a:r>
                  <a:endParaRPr kumimoji="0" lang="zh-CN" altLang="en-US" b="0" i="0" kern="0" spc="100" baseline="0" noProof="0" dirty="0">
                    <a:ln>
                      <a:noFill/>
                    </a:ln>
                    <a:solidFill>
                      <a:srgbClr val="AD8963"/>
                    </a:solidFill>
                    <a:effectLst/>
                    <a:uLnTx/>
                    <a:uFillTx/>
                    <a:latin typeface="思源宋体 CN" panose="02020400000000000000" charset="-122"/>
                    <a:ea typeface="思源宋体 CN" panose="02020400000000000000" charset="-122"/>
                    <a:cs typeface="+mn-ea"/>
                    <a:sym typeface="+mn-ea"/>
                  </a:endParaRPr>
                </a:p>
              </p:txBody>
            </p:sp>
            <p:sp>
              <p:nvSpPr>
                <p:cNvPr id="15" name="wps稻壳儿佳誉设计原创链接：http://chn.docer.com/works?userid=219874625_4_11_6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4575" y="3363"/>
                  <a:ext cx="1532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l" defTabSz="685800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r>
                    <a:rPr lang="zh-CN" altLang="en-US" sz="3600" kern="0" noProof="0">
                      <a:ln>
                        <a:noFill/>
                      </a:ln>
                      <a:solidFill>
                        <a:srgbClr val="965D37"/>
                      </a:solidFill>
                      <a:effectLst/>
                      <a:uLnTx/>
                      <a:uFillTx/>
                      <a:latin typeface="方正艺黑简体" panose="03000509000000000000" charset="-122"/>
                      <a:ea typeface="方正艺黑简体" panose="03000509000000000000" charset="-122"/>
                      <a:sym typeface="+mn-lt"/>
                    </a:rPr>
                    <a:t>肆</a:t>
                  </a:r>
                </a:p>
              </p:txBody>
            </p:sp>
            <p:sp>
              <p:nvSpPr>
                <p:cNvPr id="31" name="wps稻壳儿佳誉设计原创链接：http://chn.docer.com/works?userid=219874625_4_11_12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744" y="3642"/>
                  <a:ext cx="945" cy="4788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kern="0" spc="100" dirty="0">
                      <a:solidFill>
                        <a:srgbClr val="AD8963"/>
                      </a:solidFill>
                      <a:uFillTx/>
                      <a:latin typeface="思源宋体 CN" panose="02020400000000000000" charset="-122"/>
                      <a:ea typeface="思源宋体 CN" panose="02020400000000000000" charset="-122"/>
                      <a:sym typeface="+mn-ea"/>
                    </a:rPr>
                    <a:t>单击此处输入您的正文</a:t>
                  </a:r>
                  <a:endParaRPr kumimoji="0" lang="zh-CN" altLang="en-US" b="0" i="0" kern="0" spc="100" baseline="0" noProof="0" dirty="0">
                    <a:ln>
                      <a:noFill/>
                    </a:ln>
                    <a:solidFill>
                      <a:srgbClr val="AD8963"/>
                    </a:solidFill>
                    <a:effectLst/>
                    <a:uLnTx/>
                    <a:uFillTx/>
                    <a:latin typeface="思源宋体 CN" panose="02020400000000000000" charset="-122"/>
                    <a:ea typeface="思源宋体 CN" panose="02020400000000000000" charset="-122"/>
                    <a:cs typeface="+mn-ea"/>
                    <a:sym typeface="+mn-ea"/>
                  </a:endParaRPr>
                </a:p>
              </p:txBody>
            </p:sp>
            <p:sp>
              <p:nvSpPr>
                <p:cNvPr id="32" name="wps稻壳儿佳誉设计原创链接：http://chn.docer.com/works?userid=219874625_4_11_6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1495" y="3363"/>
                  <a:ext cx="1532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l" defTabSz="685800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defRPr/>
                  </a:pPr>
                  <a:r>
                    <a:rPr lang="zh-CN" altLang="en-US" sz="3600" kern="0" noProof="0" dirty="0">
                      <a:ln>
                        <a:noFill/>
                      </a:ln>
                      <a:solidFill>
                        <a:srgbClr val="965D37"/>
                      </a:solidFill>
                      <a:effectLst/>
                      <a:uLnTx/>
                      <a:uFillTx/>
                      <a:latin typeface="方正艺黑简体" panose="03000509000000000000" charset="-122"/>
                      <a:ea typeface="方正艺黑简体" panose="03000509000000000000" charset="-122"/>
                      <a:sym typeface="+mn-lt"/>
                    </a:rPr>
                    <a:t>伍</a:t>
                  </a:r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3333" y="3793"/>
              <a:ext cx="9454" cy="2623"/>
              <a:chOff x="3134" y="3739"/>
              <a:chExt cx="9454" cy="2203"/>
            </a:xfrm>
          </p:grpSpPr>
          <p:cxnSp>
            <p:nvCxnSpPr>
              <p:cNvPr id="19" name="直接连接符 18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12588" y="3739"/>
                <a:ext cx="0" cy="2203"/>
              </a:xfrm>
              <a:prstGeom prst="line">
                <a:avLst/>
              </a:prstGeom>
              <a:noFill/>
              <a:ln w="12700" cap="flat" cmpd="sng" algn="ctr">
                <a:gradFill>
                  <a:gsLst>
                    <a:gs pos="0">
                      <a:srgbClr val="B97D56">
                        <a:alpha val="0"/>
                      </a:srgbClr>
                    </a:gs>
                    <a:gs pos="100000">
                      <a:srgbClr val="A37E64"/>
                    </a:gs>
                  </a:gsLst>
                  <a:lin ang="16200000" scaled="1"/>
                </a:gradFill>
                <a:prstDash val="solid"/>
                <a:miter lim="800000"/>
                <a:headEnd type="diamond"/>
                <a:tailEnd type="none"/>
              </a:ln>
              <a:effectLst/>
            </p:spPr>
          </p:cxnSp>
          <p:cxnSp>
            <p:nvCxnSpPr>
              <p:cNvPr id="22" name="直接连接符 21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9401" y="3739"/>
                <a:ext cx="0" cy="2203"/>
              </a:xfrm>
              <a:prstGeom prst="line">
                <a:avLst/>
              </a:prstGeom>
              <a:noFill/>
              <a:ln w="12700" cap="flat" cmpd="sng" algn="ctr">
                <a:gradFill>
                  <a:gsLst>
                    <a:gs pos="0">
                      <a:srgbClr val="B97D56">
                        <a:alpha val="0"/>
                      </a:srgbClr>
                    </a:gs>
                    <a:gs pos="100000">
                      <a:srgbClr val="A37E64"/>
                    </a:gs>
                  </a:gsLst>
                  <a:lin ang="16200000" scaled="1"/>
                </a:gradFill>
                <a:prstDash val="solid"/>
                <a:miter lim="800000"/>
                <a:headEnd type="diamond"/>
                <a:tailEnd type="none"/>
              </a:ln>
              <a:effectLst/>
            </p:spPr>
          </p:cxnSp>
          <p:cxnSp>
            <p:nvCxnSpPr>
              <p:cNvPr id="23" name="直接连接符 22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6214" y="3739"/>
                <a:ext cx="0" cy="2203"/>
              </a:xfrm>
              <a:prstGeom prst="line">
                <a:avLst/>
              </a:prstGeom>
              <a:noFill/>
              <a:ln w="12700" cap="flat" cmpd="sng" algn="ctr">
                <a:gradFill>
                  <a:gsLst>
                    <a:gs pos="0">
                      <a:srgbClr val="B97D56">
                        <a:alpha val="0"/>
                      </a:srgbClr>
                    </a:gs>
                    <a:gs pos="100000">
                      <a:srgbClr val="A37E64"/>
                    </a:gs>
                  </a:gsLst>
                  <a:lin ang="16200000" scaled="1"/>
                </a:gradFill>
                <a:prstDash val="solid"/>
                <a:miter lim="800000"/>
                <a:headEnd type="diamond"/>
                <a:tailEnd type="none"/>
              </a:ln>
              <a:effectLst/>
            </p:spPr>
          </p:cxnSp>
          <p:cxnSp>
            <p:nvCxnSpPr>
              <p:cNvPr id="45" name="直接连接符 44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3134" y="3739"/>
                <a:ext cx="0" cy="2203"/>
              </a:xfrm>
              <a:prstGeom prst="line">
                <a:avLst/>
              </a:prstGeom>
              <a:noFill/>
              <a:ln w="12700" cap="flat" cmpd="sng" algn="ctr">
                <a:gradFill>
                  <a:gsLst>
                    <a:gs pos="0">
                      <a:srgbClr val="B97D56">
                        <a:alpha val="0"/>
                      </a:srgbClr>
                    </a:gs>
                    <a:gs pos="100000">
                      <a:srgbClr val="A37E64"/>
                    </a:gs>
                  </a:gsLst>
                  <a:lin ang="16200000" scaled="1"/>
                </a:gradFill>
                <a:prstDash val="solid"/>
                <a:miter lim="800000"/>
                <a:headEnd type="diamond"/>
                <a:tailEnd type="none"/>
              </a:ln>
              <a:effectLst/>
            </p:spPr>
          </p:cxnSp>
        </p:grpSp>
      </p:grpSp>
      <p:sp>
        <p:nvSpPr>
          <p:cNvPr id="24" name="文本框 23"/>
          <p:cNvSpPr txBox="1"/>
          <p:nvPr/>
        </p:nvSpPr>
        <p:spPr>
          <a:xfrm>
            <a:off x="5117148" y="323850"/>
            <a:ext cx="194627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6000" b="1" kern="0" noProof="0" dirty="0">
                <a:ln>
                  <a:noFill/>
                </a:ln>
                <a:solidFill>
                  <a:srgbClr val="825130"/>
                </a:solidFill>
                <a:effectLst/>
                <a:uLnTx/>
                <a:uFillTx/>
                <a:latin typeface="方正艺黑简体" panose="03000509000000000000" charset="-122"/>
                <a:ea typeface="方正艺黑简体" panose="03000509000000000000" charset="-122"/>
              </a:rPr>
              <a:t>目录</a:t>
            </a:r>
            <a:endParaRPr lang="zh-CN" altLang="en-US" sz="6000" b="1" kern="0" noProof="0" dirty="0">
              <a:ln>
                <a:noFill/>
              </a:ln>
              <a:solidFill>
                <a:srgbClr val="825130"/>
              </a:solidFill>
              <a:effectLst/>
              <a:uLnTx/>
              <a:uFillTx/>
              <a:latin typeface="方正艺黑简体" panose="03000509000000000000" charset="-122"/>
              <a:ea typeface="方正艺黑简体" panose="03000509000000000000" charset="-122"/>
              <a:cs typeface="霞鹜文楷等宽 Light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373245" y="1615440"/>
            <a:ext cx="3445510" cy="368300"/>
            <a:chOff x="6881" y="2059"/>
            <a:chExt cx="5426" cy="580"/>
          </a:xfrm>
        </p:grpSpPr>
        <p:sp>
          <p:nvSpPr>
            <p:cNvPr id="25" name="文本框 24"/>
            <p:cNvSpPr txBox="1"/>
            <p:nvPr/>
          </p:nvSpPr>
          <p:spPr>
            <a:xfrm>
              <a:off x="7452" y="2059"/>
              <a:ext cx="4284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AD8963"/>
                  </a:solidFill>
                  <a:latin typeface="霞鹜文楷等宽 Light" charset="-122"/>
                  <a:ea typeface="霞鹜文楷等宽 Light" charset="-122"/>
                  <a:cs typeface="霞鹜文楷等宽 Light" charset="-122"/>
                  <a:sym typeface="霞鹜文楷等宽 Light" charset="-122"/>
                </a:rPr>
                <a:t>CONTENTS</a:t>
              </a: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11135" y="2349"/>
              <a:ext cx="1172" cy="0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rgbClr val="B97D56">
                      <a:alpha val="0"/>
                    </a:srgbClr>
                  </a:gs>
                  <a:gs pos="100000">
                    <a:srgbClr val="A37E64"/>
                  </a:gs>
                </a:gsLst>
                <a:lin ang="10800000" scaled="1"/>
              </a:gradFill>
              <a:prstDash val="solid"/>
              <a:miter lim="800000"/>
              <a:headEnd type="diamond"/>
              <a:tailEnd type="none"/>
            </a:ln>
            <a:effectLst/>
          </p:spPr>
        </p:cxnSp>
        <p:cxnSp>
          <p:nvCxnSpPr>
            <p:cNvPr id="30" name="直接连接符 29"/>
            <p:cNvCxnSpPr/>
            <p:nvPr/>
          </p:nvCxnSpPr>
          <p:spPr>
            <a:xfrm rot="10800000">
              <a:off x="6881" y="2349"/>
              <a:ext cx="1172" cy="0"/>
            </a:xfrm>
            <a:prstGeom prst="line">
              <a:avLst/>
            </a:prstGeom>
            <a:noFill/>
            <a:ln w="12700" cap="flat" cmpd="sng" algn="ctr">
              <a:gradFill>
                <a:gsLst>
                  <a:gs pos="0">
                    <a:srgbClr val="B97D56">
                      <a:alpha val="0"/>
                    </a:srgbClr>
                  </a:gs>
                  <a:gs pos="100000">
                    <a:srgbClr val="A37E64"/>
                  </a:gs>
                </a:gsLst>
                <a:lin ang="10800000" scaled="1"/>
              </a:gradFill>
              <a:prstDash val="solid"/>
              <a:miter lim="800000"/>
              <a:headEnd type="diamond"/>
              <a:tailEnd type="none"/>
            </a:ln>
            <a:effectLst/>
          </p:spPr>
        </p:cxnSp>
      </p:grp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7D56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4"/>
          <p:cNvSpPr/>
          <p:nvPr/>
        </p:nvSpPr>
        <p:spPr>
          <a:xfrm>
            <a:off x="0" y="2472690"/>
            <a:ext cx="12192000" cy="1965325"/>
          </a:xfrm>
          <a:prstGeom prst="roundRect">
            <a:avLst>
              <a:gd name="adj" fmla="val 0"/>
            </a:avLst>
          </a:prstGeom>
          <a:blipFill rotWithShape="1">
            <a:blip r:embed="rId3"/>
            <a:tile flip="none" algn="ctr"/>
          </a:blip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5" name="矩形: 圆角 14"/>
          <p:cNvSpPr/>
          <p:nvPr/>
        </p:nvSpPr>
        <p:spPr>
          <a:xfrm>
            <a:off x="0" y="2472690"/>
            <a:ext cx="12192000" cy="196532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7D56">
                  <a:alpha val="44000"/>
                </a:srgbClr>
              </a:gs>
              <a:gs pos="99000">
                <a:srgbClr val="825130"/>
              </a:gs>
            </a:gsLst>
            <a:lin ang="10800000" scaled="1"/>
            <a:tileRect/>
          </a:gra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pic>
        <p:nvPicPr>
          <p:cNvPr id="2" name="图片 1" descr="logo-03"/>
          <p:cNvPicPr>
            <a:picLocks noChangeAspect="1"/>
          </p:cNvPicPr>
          <p:nvPr userDrawn="1"/>
        </p:nvPicPr>
        <p:blipFill>
          <a:blip r:embed="rId4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970" y="1228090"/>
            <a:ext cx="4665980" cy="44037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67738" y="3289705"/>
            <a:ext cx="57816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输入文字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67738" y="2576649"/>
            <a:ext cx="609600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cs typeface="宋体" panose="02010600030101010101" pitchFamily="2" charset="-122"/>
              </a:rPr>
              <a:t>SHU RU WEN ZI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367738" y="4446139"/>
            <a:ext cx="5155195" cy="9296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sz="1400" dirty="0">
                <a:solidFill>
                  <a:srgbClr val="8B7B62"/>
                </a:solidFill>
                <a:cs typeface="宋体" panose="02010600030101010101" pitchFamily="2" charset="-122"/>
              </a:rPr>
              <a:t>单击此处输入您的正文，文字是您思想的提炼，为了最终演示发布的良好效果，请尽量言简意赅的阐述观点；根据需要可酌情增减文字，以便观者可以准确理解您所传达的信息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046645" y="2361351"/>
            <a:ext cx="4632008" cy="232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500" dirty="0">
                <a:solidFill>
                  <a:schemeClr val="bg1">
                    <a:alpha val="82000"/>
                  </a:schemeClr>
                </a:solidFill>
                <a:latin typeface="方正艺黑简体" panose="03000509000000000000" charset="-122"/>
                <a:ea typeface="方正艺黑简体" panose="03000509000000000000" charset="-122"/>
                <a:cs typeface="宋体" panose="02010600030101010101" pitchFamily="2" charset="-122"/>
              </a:rPr>
              <a:t>壹</a:t>
            </a:r>
          </a:p>
        </p:txBody>
      </p:sp>
      <p:pic>
        <p:nvPicPr>
          <p:cNvPr id="7" name="图片 6" descr="D:/冯益/2024/江理工/ppt模版/设计文件/校训-黑-18.png校训-黑-1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1725" y="391478"/>
            <a:ext cx="3155315" cy="392430"/>
          </a:xfrm>
          <a:prstGeom prst="rect">
            <a:avLst/>
          </a:prstGeom>
          <a:effectLst/>
        </p:spPr>
      </p:pic>
      <p:pic>
        <p:nvPicPr>
          <p:cNvPr id="10" name="图片 9" descr="D:/冯益/2024/江理工/ppt模版/设计文件/logo-06.pnglogo-06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570" y="311785"/>
            <a:ext cx="2853690" cy="551815"/>
          </a:xfrm>
          <a:prstGeom prst="rect">
            <a:avLst/>
          </a:prstGeom>
          <a:effectLst/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01·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矩形 100"/>
          <p:cNvSpPr/>
          <p:nvPr>
            <p:custDataLst>
              <p:tags r:id="rId2"/>
            </p:custDataLst>
          </p:nvPr>
        </p:nvSpPr>
        <p:spPr>
          <a:xfrm>
            <a:off x="586105" y="1859562"/>
            <a:ext cx="2595245" cy="39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rgbClr val="8B7B62"/>
                </a:solidFill>
                <a:latin typeface="+mj-ea"/>
                <a:ea typeface="+mj-ea"/>
                <a:cs typeface="宋体" panose="02010600030101010101" pitchFamily="2" charset="-122"/>
              </a:rPr>
              <a:t>请在这里添加标题</a:t>
            </a:r>
          </a:p>
        </p:txBody>
      </p:sp>
      <p:sp>
        <p:nvSpPr>
          <p:cNvPr id="102" name="矩形 101"/>
          <p:cNvSpPr/>
          <p:nvPr>
            <p:custDataLst>
              <p:tags r:id="rId3"/>
            </p:custDataLst>
          </p:nvPr>
        </p:nvSpPr>
        <p:spPr>
          <a:xfrm>
            <a:off x="586106" y="2229000"/>
            <a:ext cx="5376544" cy="62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8B7B62"/>
                </a:solidFill>
                <a:cs typeface="宋体" panose="02010600030101010101" pitchFamily="2" charset="-122"/>
              </a:rPr>
              <a:t>单击此处输入您的正文，文字是您思想的提炼，为了最终演示发布的良好效果</a:t>
            </a:r>
          </a:p>
        </p:txBody>
      </p:sp>
      <p:sp>
        <p:nvSpPr>
          <p:cNvPr id="107" name="文本框 106"/>
          <p:cNvSpPr txBox="1"/>
          <p:nvPr>
            <p:custDataLst>
              <p:tags r:id="rId4"/>
            </p:custDataLst>
          </p:nvPr>
        </p:nvSpPr>
        <p:spPr>
          <a:xfrm>
            <a:off x="586107" y="1445622"/>
            <a:ext cx="12517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8B7B62"/>
                </a:solidFill>
                <a:latin typeface="+mj-ea"/>
                <a:ea typeface="+mj-ea"/>
                <a:cs typeface="宋体" panose="02010600030101010101" pitchFamily="2" charset="-122"/>
              </a:rPr>
              <a:t>一、</a:t>
            </a:r>
          </a:p>
        </p:txBody>
      </p:sp>
      <p:sp>
        <p:nvSpPr>
          <p:cNvPr id="108" name="矩形 107"/>
          <p:cNvSpPr/>
          <p:nvPr>
            <p:custDataLst>
              <p:tags r:id="rId5"/>
            </p:custDataLst>
          </p:nvPr>
        </p:nvSpPr>
        <p:spPr>
          <a:xfrm>
            <a:off x="586105" y="5325953"/>
            <a:ext cx="2595245" cy="39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rgbClr val="8B7B62"/>
                </a:solidFill>
                <a:latin typeface="+mj-ea"/>
                <a:ea typeface="+mj-ea"/>
                <a:cs typeface="宋体" panose="02010600030101010101" pitchFamily="2" charset="-122"/>
              </a:rPr>
              <a:t>请在这里添加标题</a:t>
            </a:r>
          </a:p>
        </p:txBody>
      </p:sp>
      <p:sp>
        <p:nvSpPr>
          <p:cNvPr id="109" name="矩形 108"/>
          <p:cNvSpPr/>
          <p:nvPr>
            <p:custDataLst>
              <p:tags r:id="rId6"/>
            </p:custDataLst>
          </p:nvPr>
        </p:nvSpPr>
        <p:spPr>
          <a:xfrm>
            <a:off x="586106" y="5685790"/>
            <a:ext cx="5376544" cy="62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8B7B62"/>
                </a:solidFill>
                <a:cs typeface="宋体" panose="02010600030101010101" pitchFamily="2" charset="-122"/>
              </a:rPr>
              <a:t>单击此处输入您的正文，文字是您思想的提炼，为了最终演示发布的良好效果</a:t>
            </a:r>
          </a:p>
        </p:txBody>
      </p:sp>
      <p:sp>
        <p:nvSpPr>
          <p:cNvPr id="110" name="文本框 109"/>
          <p:cNvSpPr txBox="1"/>
          <p:nvPr>
            <p:custDataLst>
              <p:tags r:id="rId7"/>
            </p:custDataLst>
          </p:nvPr>
        </p:nvSpPr>
        <p:spPr>
          <a:xfrm>
            <a:off x="586107" y="4966713"/>
            <a:ext cx="12517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8B7B62"/>
                </a:solidFill>
                <a:latin typeface="+mj-ea"/>
                <a:ea typeface="+mj-ea"/>
                <a:cs typeface="宋体" panose="02010600030101010101" pitchFamily="2" charset="-122"/>
              </a:rPr>
              <a:t>三、</a:t>
            </a:r>
          </a:p>
        </p:txBody>
      </p:sp>
      <p:sp>
        <p:nvSpPr>
          <p:cNvPr id="115" name="矩形: 圆角 114"/>
          <p:cNvSpPr/>
          <p:nvPr>
            <p:custDataLst>
              <p:tags r:id="rId8"/>
            </p:custDataLst>
          </p:nvPr>
        </p:nvSpPr>
        <p:spPr>
          <a:xfrm>
            <a:off x="435429" y="3088247"/>
            <a:ext cx="5697084" cy="1570718"/>
          </a:xfrm>
          <a:prstGeom prst="roundRect">
            <a:avLst>
              <a:gd name="adj" fmla="val 0"/>
            </a:avLst>
          </a:prstGeom>
          <a:solidFill>
            <a:srgbClr val="B97D56">
              <a:alpha val="67000"/>
            </a:srgbClr>
          </a:solidFill>
          <a:ln w="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111" name="矩形 110"/>
          <p:cNvSpPr/>
          <p:nvPr>
            <p:custDataLst>
              <p:tags r:id="rId9"/>
            </p:custDataLst>
          </p:nvPr>
        </p:nvSpPr>
        <p:spPr>
          <a:xfrm>
            <a:off x="586105" y="3602054"/>
            <a:ext cx="2595245" cy="39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请在这里添加标题</a:t>
            </a:r>
          </a:p>
        </p:txBody>
      </p:sp>
      <p:sp>
        <p:nvSpPr>
          <p:cNvPr id="112" name="矩形 111"/>
          <p:cNvSpPr/>
          <p:nvPr>
            <p:custDataLst>
              <p:tags r:id="rId10"/>
            </p:custDataLst>
          </p:nvPr>
        </p:nvSpPr>
        <p:spPr>
          <a:xfrm>
            <a:off x="586106" y="3961891"/>
            <a:ext cx="5376544" cy="62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宋体" panose="02010600030101010101" pitchFamily="2" charset="-122"/>
              </a:rPr>
              <a:t>单击此处输入您的正文，文字是您思想的提炼，为了最终演示发布的良好效果</a:t>
            </a:r>
          </a:p>
        </p:txBody>
      </p:sp>
      <p:sp>
        <p:nvSpPr>
          <p:cNvPr id="113" name="文本框 112"/>
          <p:cNvSpPr txBox="1"/>
          <p:nvPr>
            <p:custDataLst>
              <p:tags r:id="rId11"/>
            </p:custDataLst>
          </p:nvPr>
        </p:nvSpPr>
        <p:spPr>
          <a:xfrm>
            <a:off x="586107" y="3242814"/>
            <a:ext cx="12517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宋体" panose="02010600030101010101" pitchFamily="2" charset="-122"/>
              </a:rPr>
              <a:t>二、</a:t>
            </a:r>
          </a:p>
        </p:txBody>
      </p:sp>
      <p:pic>
        <p:nvPicPr>
          <p:cNvPr id="13" name="图片 12" descr="D:/冯益/2024/江理工/ppt模版/资料/学校风景/IMG_9572.JPGIMG_957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8930" y="1769110"/>
            <a:ext cx="5060950" cy="44684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01·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803275" y="1954878"/>
            <a:ext cx="10680700" cy="1626519"/>
          </a:xfrm>
          <a:prstGeom prst="rect">
            <a:avLst/>
          </a:prstGeom>
          <a:solidFill>
            <a:srgbClr val="FEFEFE"/>
          </a:solidFill>
          <a:ln w="9525">
            <a:solidFill>
              <a:srgbClr val="F9E6C8"/>
            </a:solidFill>
          </a:ln>
          <a:effectLst>
            <a:outerShdw blurRad="190500" dist="127000" dir="5400000" algn="t" rotWithShape="0">
              <a:srgbClr val="B97D56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矩形: 圆角 15"/>
          <p:cNvSpPr/>
          <p:nvPr>
            <p:custDataLst>
              <p:tags r:id="rId3"/>
            </p:custDataLst>
          </p:nvPr>
        </p:nvSpPr>
        <p:spPr>
          <a:xfrm>
            <a:off x="1337310" y="1578186"/>
            <a:ext cx="5634990" cy="662410"/>
          </a:xfrm>
          <a:prstGeom prst="roundRect">
            <a:avLst/>
          </a:prstGeom>
          <a:solidFill>
            <a:srgbClr val="F5EBD8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803275" y="4232158"/>
            <a:ext cx="10680700" cy="1626519"/>
          </a:xfrm>
          <a:prstGeom prst="rect">
            <a:avLst/>
          </a:prstGeom>
          <a:solidFill>
            <a:srgbClr val="FEFEFE"/>
          </a:solidFill>
          <a:ln w="9525">
            <a:solidFill>
              <a:srgbClr val="F9E6C8"/>
            </a:solidFill>
          </a:ln>
          <a:effectLst>
            <a:outerShdw blurRad="190500" dist="127000" dir="5400000" algn="t" rotWithShape="0">
              <a:srgbClr val="B97D56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矩形: 圆角 38"/>
          <p:cNvSpPr/>
          <p:nvPr>
            <p:custDataLst>
              <p:tags r:id="rId5"/>
            </p:custDataLst>
          </p:nvPr>
        </p:nvSpPr>
        <p:spPr>
          <a:xfrm>
            <a:off x="1337310" y="3855466"/>
            <a:ext cx="5634990" cy="662410"/>
          </a:xfrm>
          <a:prstGeom prst="roundRect">
            <a:avLst/>
          </a:prstGeom>
          <a:solidFill>
            <a:srgbClr val="F5EBD8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6"/>
            </p:custDataLst>
          </p:nvPr>
        </p:nvSpPr>
        <p:spPr>
          <a:xfrm>
            <a:off x="2419350" y="2342668"/>
            <a:ext cx="8401050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单击此处输入您的正文，文字是您思想的提炼，为了最终演示发布的良好效果，请尽量言简意赅的阐述观点。根据需要可酌情增减文字，以便观者可以准确理解您所传达的信息</a:t>
            </a:r>
          </a:p>
        </p:txBody>
      </p:sp>
      <p:sp>
        <p:nvSpPr>
          <p:cNvPr id="44" name="文本框 43"/>
          <p:cNvSpPr txBox="1"/>
          <p:nvPr>
            <p:custDataLst>
              <p:tags r:id="rId7"/>
            </p:custDataLst>
          </p:nvPr>
        </p:nvSpPr>
        <p:spPr>
          <a:xfrm>
            <a:off x="2419350" y="4589678"/>
            <a:ext cx="8401050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单击此处输入您的正文，文字是您思想的提炼，为了最终演示发布的良好效果，请尽量言简意赅的阐述观点。根据需要可酌情增减文字，以便观者可以准确理解您所传达的信息</a:t>
            </a:r>
          </a:p>
        </p:txBody>
      </p:sp>
      <p:sp>
        <p:nvSpPr>
          <p:cNvPr id="60" name="任意多边形: 形状 59"/>
          <p:cNvSpPr/>
          <p:nvPr>
            <p:custDataLst>
              <p:tags r:id="rId8"/>
            </p:custDataLst>
          </p:nvPr>
        </p:nvSpPr>
        <p:spPr>
          <a:xfrm>
            <a:off x="788337" y="1578186"/>
            <a:ext cx="1495460" cy="662410"/>
          </a:xfrm>
          <a:custGeom>
            <a:avLst/>
            <a:gdLst>
              <a:gd name="connsiteX0" fmla="*/ 138980 w 1495460"/>
              <a:gd name="connsiteY0" fmla="*/ 0 h 662410"/>
              <a:gd name="connsiteX1" fmla="*/ 255588 w 1495460"/>
              <a:gd name="connsiteY1" fmla="*/ 0 h 662410"/>
              <a:gd name="connsiteX2" fmla="*/ 1100892 w 1495460"/>
              <a:gd name="connsiteY2" fmla="*/ 0 h 662410"/>
              <a:gd name="connsiteX3" fmla="*/ 1164255 w 1495460"/>
              <a:gd name="connsiteY3" fmla="*/ 0 h 662410"/>
              <a:gd name="connsiteX4" fmla="*/ 1495460 w 1495460"/>
              <a:gd name="connsiteY4" fmla="*/ 331205 h 662410"/>
              <a:gd name="connsiteX5" fmla="*/ 1164255 w 1495460"/>
              <a:gd name="connsiteY5" fmla="*/ 662410 h 662410"/>
              <a:gd name="connsiteX6" fmla="*/ 1100892 w 1495460"/>
              <a:gd name="connsiteY6" fmla="*/ 662410 h 662410"/>
              <a:gd name="connsiteX7" fmla="*/ 255588 w 1495460"/>
              <a:gd name="connsiteY7" fmla="*/ 662410 h 662410"/>
              <a:gd name="connsiteX8" fmla="*/ 138980 w 1495460"/>
              <a:gd name="connsiteY8" fmla="*/ 662410 h 662410"/>
              <a:gd name="connsiteX9" fmla="*/ 0 w 1495460"/>
              <a:gd name="connsiteY9" fmla="*/ 523430 h 662410"/>
              <a:gd name="connsiteX10" fmla="*/ 0 w 1495460"/>
              <a:gd name="connsiteY10" fmla="*/ 138980 h 662410"/>
              <a:gd name="connsiteX11" fmla="*/ 138980 w 1495460"/>
              <a:gd name="connsiteY11" fmla="*/ 0 h 66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5460" h="662410">
                <a:moveTo>
                  <a:pt x="138980" y="0"/>
                </a:moveTo>
                <a:lnTo>
                  <a:pt x="255588" y="0"/>
                </a:lnTo>
                <a:lnTo>
                  <a:pt x="1100892" y="0"/>
                </a:lnTo>
                <a:lnTo>
                  <a:pt x="1164255" y="0"/>
                </a:lnTo>
                <a:lnTo>
                  <a:pt x="1495460" y="331205"/>
                </a:lnTo>
                <a:lnTo>
                  <a:pt x="1164255" y="662410"/>
                </a:lnTo>
                <a:lnTo>
                  <a:pt x="1100892" y="662410"/>
                </a:lnTo>
                <a:lnTo>
                  <a:pt x="255588" y="662410"/>
                </a:lnTo>
                <a:lnTo>
                  <a:pt x="138980" y="662410"/>
                </a:lnTo>
                <a:cubicBezTo>
                  <a:pt x="62223" y="662410"/>
                  <a:pt x="0" y="600187"/>
                  <a:pt x="0" y="523430"/>
                </a:cubicBezTo>
                <a:lnTo>
                  <a:pt x="0" y="138980"/>
                </a:lnTo>
                <a:cubicBezTo>
                  <a:pt x="0" y="62223"/>
                  <a:pt x="62223" y="0"/>
                  <a:pt x="138980" y="0"/>
                </a:cubicBezTo>
                <a:close/>
              </a:path>
            </a:pathLst>
          </a:custGeom>
          <a:solidFill>
            <a:srgbClr val="A37E64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1" name="任意多边形: 形状 60"/>
          <p:cNvSpPr/>
          <p:nvPr>
            <p:custDataLst>
              <p:tags r:id="rId9"/>
            </p:custDataLst>
          </p:nvPr>
        </p:nvSpPr>
        <p:spPr>
          <a:xfrm>
            <a:off x="788337" y="3855466"/>
            <a:ext cx="1495460" cy="662410"/>
          </a:xfrm>
          <a:custGeom>
            <a:avLst/>
            <a:gdLst>
              <a:gd name="connsiteX0" fmla="*/ 138980 w 1495460"/>
              <a:gd name="connsiteY0" fmla="*/ 0 h 662410"/>
              <a:gd name="connsiteX1" fmla="*/ 255588 w 1495460"/>
              <a:gd name="connsiteY1" fmla="*/ 0 h 662410"/>
              <a:gd name="connsiteX2" fmla="*/ 1100892 w 1495460"/>
              <a:gd name="connsiteY2" fmla="*/ 0 h 662410"/>
              <a:gd name="connsiteX3" fmla="*/ 1164255 w 1495460"/>
              <a:gd name="connsiteY3" fmla="*/ 0 h 662410"/>
              <a:gd name="connsiteX4" fmla="*/ 1495460 w 1495460"/>
              <a:gd name="connsiteY4" fmla="*/ 331205 h 662410"/>
              <a:gd name="connsiteX5" fmla="*/ 1164255 w 1495460"/>
              <a:gd name="connsiteY5" fmla="*/ 662410 h 662410"/>
              <a:gd name="connsiteX6" fmla="*/ 1100892 w 1495460"/>
              <a:gd name="connsiteY6" fmla="*/ 662410 h 662410"/>
              <a:gd name="connsiteX7" fmla="*/ 255588 w 1495460"/>
              <a:gd name="connsiteY7" fmla="*/ 662410 h 662410"/>
              <a:gd name="connsiteX8" fmla="*/ 138980 w 1495460"/>
              <a:gd name="connsiteY8" fmla="*/ 662410 h 662410"/>
              <a:gd name="connsiteX9" fmla="*/ 0 w 1495460"/>
              <a:gd name="connsiteY9" fmla="*/ 523430 h 662410"/>
              <a:gd name="connsiteX10" fmla="*/ 0 w 1495460"/>
              <a:gd name="connsiteY10" fmla="*/ 138980 h 662410"/>
              <a:gd name="connsiteX11" fmla="*/ 138980 w 1495460"/>
              <a:gd name="connsiteY11" fmla="*/ 0 h 66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5460" h="662410">
                <a:moveTo>
                  <a:pt x="138980" y="0"/>
                </a:moveTo>
                <a:lnTo>
                  <a:pt x="255588" y="0"/>
                </a:lnTo>
                <a:lnTo>
                  <a:pt x="1100892" y="0"/>
                </a:lnTo>
                <a:lnTo>
                  <a:pt x="1164255" y="0"/>
                </a:lnTo>
                <a:lnTo>
                  <a:pt x="1495460" y="331205"/>
                </a:lnTo>
                <a:lnTo>
                  <a:pt x="1164255" y="662410"/>
                </a:lnTo>
                <a:lnTo>
                  <a:pt x="1100892" y="662410"/>
                </a:lnTo>
                <a:lnTo>
                  <a:pt x="255588" y="662410"/>
                </a:lnTo>
                <a:lnTo>
                  <a:pt x="138980" y="662410"/>
                </a:lnTo>
                <a:cubicBezTo>
                  <a:pt x="62223" y="662410"/>
                  <a:pt x="0" y="600187"/>
                  <a:pt x="0" y="523430"/>
                </a:cubicBezTo>
                <a:lnTo>
                  <a:pt x="0" y="138980"/>
                </a:lnTo>
                <a:cubicBezTo>
                  <a:pt x="0" y="62223"/>
                  <a:pt x="62223" y="0"/>
                  <a:pt x="138980" y="0"/>
                </a:cubicBezTo>
                <a:close/>
              </a:path>
            </a:pathLst>
          </a:custGeom>
          <a:solidFill>
            <a:srgbClr val="A37E64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10"/>
            </p:custDataLst>
          </p:nvPr>
        </p:nvSpPr>
        <p:spPr>
          <a:xfrm>
            <a:off x="2419350" y="1685133"/>
            <a:ext cx="3916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A37E64"/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此处添加您的副标题文本</a:t>
            </a:r>
          </a:p>
        </p:txBody>
      </p:sp>
      <p:sp>
        <p:nvSpPr>
          <p:cNvPr id="63" name="文本框 62"/>
          <p:cNvSpPr txBox="1"/>
          <p:nvPr>
            <p:custDataLst>
              <p:tags r:id="rId11"/>
            </p:custDataLst>
          </p:nvPr>
        </p:nvSpPr>
        <p:spPr>
          <a:xfrm>
            <a:off x="2419350" y="3953632"/>
            <a:ext cx="391620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A37E64"/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此处添加您的副标题文本</a:t>
            </a:r>
          </a:p>
        </p:txBody>
      </p:sp>
      <p:sp>
        <p:nvSpPr>
          <p:cNvPr id="64" name="文本框 63"/>
          <p:cNvSpPr txBox="1"/>
          <p:nvPr>
            <p:custDataLst>
              <p:tags r:id="rId12"/>
            </p:custDataLst>
          </p:nvPr>
        </p:nvSpPr>
        <p:spPr>
          <a:xfrm>
            <a:off x="824341" y="1704994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第一点</a:t>
            </a:r>
          </a:p>
        </p:txBody>
      </p:sp>
      <p:sp>
        <p:nvSpPr>
          <p:cNvPr id="65" name="文本框 64"/>
          <p:cNvSpPr txBox="1"/>
          <p:nvPr>
            <p:custDataLst>
              <p:tags r:id="rId13"/>
            </p:custDataLst>
          </p:nvPr>
        </p:nvSpPr>
        <p:spPr>
          <a:xfrm>
            <a:off x="824341" y="3999798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第二点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245742" y="198437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01·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1337798" y="1437961"/>
            <a:ext cx="2347836" cy="2347836"/>
          </a:xfrm>
          <a:prstGeom prst="ellipse">
            <a:avLst/>
          </a:prstGeom>
          <a:gradFill flip="none" rotWithShape="1">
            <a:gsLst>
              <a:gs pos="0">
                <a:srgbClr val="FFF9F5">
                  <a:alpha val="0"/>
                </a:srgbClr>
              </a:gs>
              <a:gs pos="99083">
                <a:srgbClr val="CCB89A"/>
              </a:gs>
            </a:gsLst>
            <a:lin ang="5400000" scaled="1"/>
            <a:tileRect/>
          </a:gradFill>
          <a:ln>
            <a:gradFill flip="none" rotWithShape="1">
              <a:gsLst>
                <a:gs pos="0">
                  <a:srgbClr val="FFF9F5"/>
                </a:gs>
                <a:gs pos="100000">
                  <a:srgbClr val="CCB89A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096138" y="4559835"/>
            <a:ext cx="283115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1258875" y="3989201"/>
            <a:ext cx="2505683" cy="423830"/>
            <a:chOff x="4843159" y="4004027"/>
            <a:chExt cx="2505683" cy="423830"/>
          </a:xfrm>
        </p:grpSpPr>
        <p:sp>
          <p:nvSpPr>
            <p:cNvPr id="15" name="矩形: 圆角 33"/>
            <p:cNvSpPr/>
            <p:nvPr>
              <p:custDataLst>
                <p:tags r:id="rId18"/>
              </p:custDataLst>
            </p:nvPr>
          </p:nvSpPr>
          <p:spPr>
            <a:xfrm>
              <a:off x="5114925" y="4004027"/>
              <a:ext cx="1962150" cy="423830"/>
            </a:xfrm>
            <a:prstGeom prst="roundRect">
              <a:avLst>
                <a:gd name="adj" fmla="val 50000"/>
              </a:avLst>
            </a:prstGeom>
            <a:solidFill>
              <a:srgbClr val="A37E6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4843159" y="4034302"/>
              <a:ext cx="2505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添加副标题</a:t>
              </a:r>
            </a:p>
          </p:txBody>
        </p:sp>
      </p:grpSp>
      <p:pic>
        <p:nvPicPr>
          <p:cNvPr id="27" name="图片 26" descr="D:/冯益/2024/江理工/ppt模版/资料/学校风景/IMG_7135(1).JPGIMG_7135(1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2541" y="1592704"/>
            <a:ext cx="2038350" cy="2038350"/>
          </a:xfrm>
          <a:custGeom>
            <a:avLst/>
            <a:gdLst>
              <a:gd name="connsiteX0" fmla="*/ 1019175 w 2038350"/>
              <a:gd name="connsiteY0" fmla="*/ 0 h 2038350"/>
              <a:gd name="connsiteX1" fmla="*/ 2038350 w 2038350"/>
              <a:gd name="connsiteY1" fmla="*/ 1019175 h 2038350"/>
              <a:gd name="connsiteX2" fmla="*/ 1019175 w 2038350"/>
              <a:gd name="connsiteY2" fmla="*/ 2038350 h 2038350"/>
              <a:gd name="connsiteX3" fmla="*/ 0 w 2038350"/>
              <a:gd name="connsiteY3" fmla="*/ 1019175 h 2038350"/>
              <a:gd name="connsiteX4" fmla="*/ 1019175 w 2038350"/>
              <a:gd name="connsiteY4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350" h="2038350">
                <a:moveTo>
                  <a:pt x="1019175" y="0"/>
                </a:moveTo>
                <a:cubicBezTo>
                  <a:pt x="1582050" y="0"/>
                  <a:pt x="2038350" y="456300"/>
                  <a:pt x="2038350" y="1019175"/>
                </a:cubicBezTo>
                <a:cubicBezTo>
                  <a:pt x="2038350" y="1582050"/>
                  <a:pt x="1582050" y="2038350"/>
                  <a:pt x="1019175" y="2038350"/>
                </a:cubicBezTo>
                <a:cubicBezTo>
                  <a:pt x="456300" y="2038350"/>
                  <a:pt x="0" y="1582050"/>
                  <a:pt x="0" y="1019175"/>
                </a:cubicBezTo>
                <a:cubicBezTo>
                  <a:pt x="0" y="456300"/>
                  <a:pt x="456300" y="0"/>
                  <a:pt x="1019175" y="0"/>
                </a:cubicBezTo>
                <a:close/>
              </a:path>
            </a:pathLst>
          </a:custGeom>
        </p:spPr>
      </p:pic>
      <p:sp>
        <p:nvSpPr>
          <p:cNvPr id="29" name="椭圆 28"/>
          <p:cNvSpPr/>
          <p:nvPr>
            <p:custDataLst>
              <p:tags r:id="rId6"/>
            </p:custDataLst>
          </p:nvPr>
        </p:nvSpPr>
        <p:spPr>
          <a:xfrm>
            <a:off x="5026513" y="1437961"/>
            <a:ext cx="2347836" cy="2347836"/>
          </a:xfrm>
          <a:prstGeom prst="ellipse">
            <a:avLst/>
          </a:prstGeom>
          <a:gradFill flip="none" rotWithShape="1">
            <a:gsLst>
              <a:gs pos="0">
                <a:srgbClr val="FFF9F5">
                  <a:alpha val="0"/>
                </a:srgbClr>
              </a:gs>
              <a:gs pos="99083">
                <a:srgbClr val="CCB89A"/>
              </a:gs>
            </a:gsLst>
            <a:lin ang="5400000" scaled="1"/>
            <a:tileRect/>
          </a:gradFill>
          <a:ln>
            <a:gradFill flip="none" rotWithShape="1">
              <a:gsLst>
                <a:gs pos="0">
                  <a:srgbClr val="FFF9F5"/>
                </a:gs>
                <a:gs pos="100000">
                  <a:srgbClr val="CCB89A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>
            <p:custDataLst>
              <p:tags r:id="rId7"/>
            </p:custDataLst>
          </p:nvPr>
        </p:nvSpPr>
        <p:spPr>
          <a:xfrm>
            <a:off x="4784853" y="4559835"/>
            <a:ext cx="283115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grpSp>
        <p:nvGrpSpPr>
          <p:cNvPr id="40" name="组合 39"/>
          <p:cNvGrpSpPr/>
          <p:nvPr>
            <p:custDataLst>
              <p:tags r:id="rId8"/>
            </p:custDataLst>
          </p:nvPr>
        </p:nvGrpSpPr>
        <p:grpSpPr>
          <a:xfrm>
            <a:off x="4947590" y="3989201"/>
            <a:ext cx="2505683" cy="423830"/>
            <a:chOff x="4843159" y="4004027"/>
            <a:chExt cx="2505683" cy="423830"/>
          </a:xfrm>
        </p:grpSpPr>
        <p:sp>
          <p:nvSpPr>
            <p:cNvPr id="41" name="矩形: 圆角 33"/>
            <p:cNvSpPr/>
            <p:nvPr>
              <p:custDataLst>
                <p:tags r:id="rId16"/>
              </p:custDataLst>
            </p:nvPr>
          </p:nvSpPr>
          <p:spPr>
            <a:xfrm>
              <a:off x="5114925" y="4004027"/>
              <a:ext cx="1962150" cy="423830"/>
            </a:xfrm>
            <a:prstGeom prst="roundRect">
              <a:avLst>
                <a:gd name="adj" fmla="val 50000"/>
              </a:avLst>
            </a:prstGeom>
            <a:solidFill>
              <a:srgbClr val="A37E6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>
              <p:custDataLst>
                <p:tags r:id="rId17"/>
              </p:custDataLst>
            </p:nvPr>
          </p:nvSpPr>
          <p:spPr>
            <a:xfrm>
              <a:off x="4843159" y="4034302"/>
              <a:ext cx="2505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添加副标题</a:t>
              </a:r>
            </a:p>
          </p:txBody>
        </p:sp>
      </p:grpSp>
      <p:pic>
        <p:nvPicPr>
          <p:cNvPr id="45" name="图片 44" descr="D:/冯益/2024/江理工/ppt模版/资料/学校风景/IMG_9109.JPGIMG_910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1256" y="1592704"/>
            <a:ext cx="2038350" cy="2038350"/>
          </a:xfrm>
          <a:custGeom>
            <a:avLst/>
            <a:gdLst>
              <a:gd name="connsiteX0" fmla="*/ 1019175 w 2038350"/>
              <a:gd name="connsiteY0" fmla="*/ 0 h 2038350"/>
              <a:gd name="connsiteX1" fmla="*/ 2038350 w 2038350"/>
              <a:gd name="connsiteY1" fmla="*/ 1019175 h 2038350"/>
              <a:gd name="connsiteX2" fmla="*/ 1019175 w 2038350"/>
              <a:gd name="connsiteY2" fmla="*/ 2038350 h 2038350"/>
              <a:gd name="connsiteX3" fmla="*/ 0 w 2038350"/>
              <a:gd name="connsiteY3" fmla="*/ 1019175 h 2038350"/>
              <a:gd name="connsiteX4" fmla="*/ 1019175 w 2038350"/>
              <a:gd name="connsiteY4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350" h="2038350">
                <a:moveTo>
                  <a:pt x="1019175" y="0"/>
                </a:moveTo>
                <a:cubicBezTo>
                  <a:pt x="1582050" y="0"/>
                  <a:pt x="2038350" y="456300"/>
                  <a:pt x="2038350" y="1019175"/>
                </a:cubicBezTo>
                <a:cubicBezTo>
                  <a:pt x="2038350" y="1582050"/>
                  <a:pt x="1582050" y="2038350"/>
                  <a:pt x="1019175" y="2038350"/>
                </a:cubicBezTo>
                <a:cubicBezTo>
                  <a:pt x="456300" y="2038350"/>
                  <a:pt x="0" y="1582050"/>
                  <a:pt x="0" y="1019175"/>
                </a:cubicBezTo>
                <a:cubicBezTo>
                  <a:pt x="0" y="456300"/>
                  <a:pt x="456300" y="0"/>
                  <a:pt x="1019175" y="0"/>
                </a:cubicBezTo>
                <a:close/>
              </a:path>
            </a:pathLst>
          </a:custGeom>
        </p:spPr>
      </p:pic>
      <p:sp>
        <p:nvSpPr>
          <p:cNvPr id="46" name="椭圆 45"/>
          <p:cNvSpPr/>
          <p:nvPr>
            <p:custDataLst>
              <p:tags r:id="rId10"/>
            </p:custDataLst>
          </p:nvPr>
        </p:nvSpPr>
        <p:spPr>
          <a:xfrm>
            <a:off x="8561558" y="1437961"/>
            <a:ext cx="2347836" cy="2347836"/>
          </a:xfrm>
          <a:prstGeom prst="ellipse">
            <a:avLst/>
          </a:prstGeom>
          <a:gradFill flip="none" rotWithShape="1">
            <a:gsLst>
              <a:gs pos="0">
                <a:srgbClr val="FFF9F5">
                  <a:alpha val="0"/>
                </a:srgbClr>
              </a:gs>
              <a:gs pos="99083">
                <a:srgbClr val="CCB89A"/>
              </a:gs>
            </a:gsLst>
            <a:lin ang="5400000" scaled="1"/>
            <a:tileRect/>
          </a:gradFill>
          <a:ln>
            <a:gradFill flip="none" rotWithShape="1">
              <a:gsLst>
                <a:gs pos="0">
                  <a:srgbClr val="FFF9F5"/>
                </a:gs>
                <a:gs pos="100000">
                  <a:srgbClr val="CCB89A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>
            <p:custDataLst>
              <p:tags r:id="rId11"/>
            </p:custDataLst>
          </p:nvPr>
        </p:nvSpPr>
        <p:spPr>
          <a:xfrm>
            <a:off x="8319898" y="4559835"/>
            <a:ext cx="2831156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grpSp>
        <p:nvGrpSpPr>
          <p:cNvPr id="48" name="组合 47"/>
          <p:cNvGrpSpPr/>
          <p:nvPr>
            <p:custDataLst>
              <p:tags r:id="rId12"/>
            </p:custDataLst>
          </p:nvPr>
        </p:nvGrpSpPr>
        <p:grpSpPr>
          <a:xfrm>
            <a:off x="8482635" y="3989201"/>
            <a:ext cx="2505683" cy="423830"/>
            <a:chOff x="4843159" y="4004027"/>
            <a:chExt cx="2505683" cy="423830"/>
          </a:xfrm>
        </p:grpSpPr>
        <p:sp>
          <p:nvSpPr>
            <p:cNvPr id="49" name="矩形: 圆角 33"/>
            <p:cNvSpPr/>
            <p:nvPr>
              <p:custDataLst>
                <p:tags r:id="rId14"/>
              </p:custDataLst>
            </p:nvPr>
          </p:nvSpPr>
          <p:spPr>
            <a:xfrm>
              <a:off x="5114925" y="4004027"/>
              <a:ext cx="1962150" cy="423830"/>
            </a:xfrm>
            <a:prstGeom prst="roundRect">
              <a:avLst>
                <a:gd name="adj" fmla="val 50000"/>
              </a:avLst>
            </a:prstGeom>
            <a:solidFill>
              <a:srgbClr val="A37E64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>
              <p:custDataLst>
                <p:tags r:id="rId15"/>
              </p:custDataLst>
            </p:nvPr>
          </p:nvSpPr>
          <p:spPr>
            <a:xfrm>
              <a:off x="4843159" y="4034302"/>
              <a:ext cx="2505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添加副标题</a:t>
              </a:r>
            </a:p>
          </p:txBody>
        </p:sp>
      </p:grpSp>
      <p:pic>
        <p:nvPicPr>
          <p:cNvPr id="54" name="图片 53" descr="D:/冯益/2024/江理工/ppt模版/资料/学校风景/IMG_8990.JPGIMG_899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16301" y="1592704"/>
            <a:ext cx="2038350" cy="2038350"/>
          </a:xfrm>
          <a:custGeom>
            <a:avLst/>
            <a:gdLst>
              <a:gd name="connsiteX0" fmla="*/ 1019175 w 2038350"/>
              <a:gd name="connsiteY0" fmla="*/ 0 h 2038350"/>
              <a:gd name="connsiteX1" fmla="*/ 2038350 w 2038350"/>
              <a:gd name="connsiteY1" fmla="*/ 1019175 h 2038350"/>
              <a:gd name="connsiteX2" fmla="*/ 1019175 w 2038350"/>
              <a:gd name="connsiteY2" fmla="*/ 2038350 h 2038350"/>
              <a:gd name="connsiteX3" fmla="*/ 0 w 2038350"/>
              <a:gd name="connsiteY3" fmla="*/ 1019175 h 2038350"/>
              <a:gd name="connsiteX4" fmla="*/ 1019175 w 2038350"/>
              <a:gd name="connsiteY4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350" h="2038350">
                <a:moveTo>
                  <a:pt x="1019175" y="0"/>
                </a:moveTo>
                <a:cubicBezTo>
                  <a:pt x="1582050" y="0"/>
                  <a:pt x="2038350" y="456300"/>
                  <a:pt x="2038350" y="1019175"/>
                </a:cubicBezTo>
                <a:cubicBezTo>
                  <a:pt x="2038350" y="1582050"/>
                  <a:pt x="1582050" y="2038350"/>
                  <a:pt x="1019175" y="2038350"/>
                </a:cubicBezTo>
                <a:cubicBezTo>
                  <a:pt x="456300" y="2038350"/>
                  <a:pt x="0" y="1582050"/>
                  <a:pt x="0" y="1019175"/>
                </a:cubicBezTo>
                <a:cubicBezTo>
                  <a:pt x="0" y="456300"/>
                  <a:pt x="456300" y="0"/>
                  <a:pt x="1019175" y="0"/>
                </a:cubicBez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10024" y="197793"/>
            <a:ext cx="21841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4345BE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01·</a:t>
            </a:r>
            <a:r>
              <a:rPr lang="zh-CN" altLang="en-US" sz="2400" dirty="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  <a:cs typeface="宋体" panose="02010600030101010101" pitchFamily="2" charset="-122"/>
              </a:rPr>
              <a:t>输入标题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2647950" y="428625"/>
            <a:ext cx="646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图片 78" descr="D:/冯益/2024/江理工/ppt模版/资料/ppt/2024 校园风景图 整理版/毕业季·青春不散场.jpg毕业季·青春不散场"/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6226" y="4481860"/>
            <a:ext cx="4642498" cy="1445334"/>
          </a:xfrm>
          <a:custGeom>
            <a:avLst/>
            <a:gdLst>
              <a:gd name="connsiteX0" fmla="*/ 0 w 4642498"/>
              <a:gd name="connsiteY0" fmla="*/ 0 h 1445334"/>
              <a:gd name="connsiteX1" fmla="*/ 4642498 w 4642498"/>
              <a:gd name="connsiteY1" fmla="*/ 0 h 1445334"/>
              <a:gd name="connsiteX2" fmla="*/ 4642498 w 4642498"/>
              <a:gd name="connsiteY2" fmla="*/ 1445334 h 1445334"/>
              <a:gd name="connsiteX3" fmla="*/ 0 w 4642498"/>
              <a:gd name="connsiteY3" fmla="*/ 1445334 h 14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2498" h="1445334">
                <a:moveTo>
                  <a:pt x="0" y="0"/>
                </a:moveTo>
                <a:lnTo>
                  <a:pt x="4642498" y="0"/>
                </a:lnTo>
                <a:lnTo>
                  <a:pt x="4642498" y="1445334"/>
                </a:lnTo>
                <a:lnTo>
                  <a:pt x="0" y="1445334"/>
                </a:lnTo>
                <a:close/>
              </a:path>
            </a:pathLst>
          </a:custGeom>
        </p:spPr>
      </p:pic>
      <p:pic>
        <p:nvPicPr>
          <p:cNvPr id="74" name="图片 73" descr="D:/冯益/2024/江理工/ppt模版/资料/ppt/2024 校园风景图 整理版/1.jpg1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6226" y="2939430"/>
            <a:ext cx="4642498" cy="1445334"/>
          </a:xfrm>
          <a:custGeom>
            <a:avLst/>
            <a:gdLst>
              <a:gd name="connsiteX0" fmla="*/ 0 w 4642498"/>
              <a:gd name="connsiteY0" fmla="*/ 0 h 1445334"/>
              <a:gd name="connsiteX1" fmla="*/ 4642498 w 4642498"/>
              <a:gd name="connsiteY1" fmla="*/ 0 h 1445334"/>
              <a:gd name="connsiteX2" fmla="*/ 4642498 w 4642498"/>
              <a:gd name="connsiteY2" fmla="*/ 1445334 h 1445334"/>
              <a:gd name="connsiteX3" fmla="*/ 0 w 4642498"/>
              <a:gd name="connsiteY3" fmla="*/ 1445334 h 1445334"/>
              <a:gd name="connsiteX4" fmla="*/ 0 w 4642498"/>
              <a:gd name="connsiteY4" fmla="*/ 0 h 14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2498" h="1445334">
                <a:moveTo>
                  <a:pt x="0" y="0"/>
                </a:moveTo>
                <a:lnTo>
                  <a:pt x="4642498" y="0"/>
                </a:lnTo>
                <a:lnTo>
                  <a:pt x="4642498" y="1445334"/>
                </a:lnTo>
                <a:lnTo>
                  <a:pt x="0" y="144533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图片 69" descr="D:/冯益/2024/江理工/ppt模版/资料/学校风景/IMG_3519.JPGIMG_3519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6226" y="1397000"/>
            <a:ext cx="4642499" cy="1445334"/>
          </a:xfrm>
          <a:custGeom>
            <a:avLst/>
            <a:gdLst>
              <a:gd name="connsiteX0" fmla="*/ 0 w 4642499"/>
              <a:gd name="connsiteY0" fmla="*/ 0 h 1445334"/>
              <a:gd name="connsiteX1" fmla="*/ 4642499 w 4642499"/>
              <a:gd name="connsiteY1" fmla="*/ 0 h 1445334"/>
              <a:gd name="connsiteX2" fmla="*/ 4642499 w 4642499"/>
              <a:gd name="connsiteY2" fmla="*/ 1445334 h 1445334"/>
              <a:gd name="connsiteX3" fmla="*/ 0 w 4642499"/>
              <a:gd name="connsiteY3" fmla="*/ 1445334 h 14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2499" h="1445334">
                <a:moveTo>
                  <a:pt x="0" y="0"/>
                </a:moveTo>
                <a:lnTo>
                  <a:pt x="4642499" y="0"/>
                </a:lnTo>
                <a:lnTo>
                  <a:pt x="4642499" y="1445334"/>
                </a:lnTo>
                <a:lnTo>
                  <a:pt x="0" y="1445334"/>
                </a:lnTo>
                <a:close/>
              </a:path>
            </a:pathLst>
          </a:custGeom>
        </p:spPr>
      </p:pic>
      <p:sp>
        <p:nvSpPr>
          <p:cNvPr id="23" name="矩形: 圆角 22"/>
          <p:cNvSpPr/>
          <p:nvPr>
            <p:custDataLst>
              <p:tags r:id="rId2"/>
            </p:custDataLst>
          </p:nvPr>
        </p:nvSpPr>
        <p:spPr>
          <a:xfrm>
            <a:off x="803275" y="1661377"/>
            <a:ext cx="916579" cy="916579"/>
          </a:xfrm>
          <a:prstGeom prst="roundRect">
            <a:avLst>
              <a:gd name="adj" fmla="val 50000"/>
            </a:avLst>
          </a:prstGeom>
          <a:solidFill>
            <a:srgbClr val="A37E64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063990" y="1882675"/>
            <a:ext cx="4241560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1" name="文本框 30"/>
          <p:cNvSpPr txBox="1"/>
          <p:nvPr>
            <p:custDataLst>
              <p:tags r:id="rId4"/>
            </p:custDataLst>
          </p:nvPr>
        </p:nvSpPr>
        <p:spPr>
          <a:xfrm>
            <a:off x="2063990" y="1529700"/>
            <a:ext cx="250568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思源宋体 CN" panose="02020400000000000000" charset="-122"/>
                <a:ea typeface="思源宋体 CN" panose="02020400000000000000" charset="-122"/>
              </a:rPr>
              <a:t>添加副标题</a:t>
            </a:r>
          </a:p>
        </p:txBody>
      </p:sp>
      <p:sp>
        <p:nvSpPr>
          <p:cNvPr id="59" name="文本框 58"/>
          <p:cNvSpPr txBox="1"/>
          <p:nvPr>
            <p:custDataLst>
              <p:tags r:id="rId5"/>
            </p:custDataLst>
          </p:nvPr>
        </p:nvSpPr>
        <p:spPr>
          <a:xfrm>
            <a:off x="922524" y="1858056"/>
            <a:ext cx="658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01</a:t>
            </a:r>
          </a:p>
        </p:txBody>
      </p:sp>
      <p:sp>
        <p:nvSpPr>
          <p:cNvPr id="44" name="矩形: 圆角 43"/>
          <p:cNvSpPr/>
          <p:nvPr>
            <p:custDataLst>
              <p:tags r:id="rId6"/>
            </p:custDataLst>
          </p:nvPr>
        </p:nvSpPr>
        <p:spPr>
          <a:xfrm>
            <a:off x="803275" y="3203807"/>
            <a:ext cx="916579" cy="916579"/>
          </a:xfrm>
          <a:prstGeom prst="roundRect">
            <a:avLst>
              <a:gd name="adj" fmla="val 50000"/>
            </a:avLst>
          </a:prstGeom>
          <a:solidFill>
            <a:srgbClr val="A37E64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2063990" y="3425105"/>
            <a:ext cx="4241560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2063990" y="3072130"/>
            <a:ext cx="250568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思源宋体 CN" panose="02020400000000000000" charset="-122"/>
                <a:ea typeface="思源宋体 CN" panose="02020400000000000000" charset="-122"/>
              </a:rPr>
              <a:t>添加副标题</a:t>
            </a:r>
          </a:p>
        </p:txBody>
      </p:sp>
      <p:sp>
        <p:nvSpPr>
          <p:cNvPr id="60" name="文本框 59"/>
          <p:cNvSpPr txBox="1"/>
          <p:nvPr>
            <p:custDataLst>
              <p:tags r:id="rId9"/>
            </p:custDataLst>
          </p:nvPr>
        </p:nvSpPr>
        <p:spPr>
          <a:xfrm>
            <a:off x="922524" y="3400486"/>
            <a:ext cx="658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02</a:t>
            </a:r>
          </a:p>
        </p:txBody>
      </p:sp>
      <p:sp>
        <p:nvSpPr>
          <p:cNvPr id="5" name="矩形: 圆角 48"/>
          <p:cNvSpPr/>
          <p:nvPr>
            <p:custDataLst>
              <p:tags r:id="rId10"/>
            </p:custDataLst>
          </p:nvPr>
        </p:nvSpPr>
        <p:spPr>
          <a:xfrm>
            <a:off x="803275" y="4746237"/>
            <a:ext cx="916579" cy="916579"/>
          </a:xfrm>
          <a:prstGeom prst="roundRect">
            <a:avLst>
              <a:gd name="adj" fmla="val 50000"/>
            </a:avLst>
          </a:prstGeom>
          <a:solidFill>
            <a:srgbClr val="A37E64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11"/>
            </p:custDataLst>
          </p:nvPr>
        </p:nvSpPr>
        <p:spPr>
          <a:xfrm>
            <a:off x="2063750" y="4967605"/>
            <a:ext cx="4241800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52" name="文本框 51"/>
          <p:cNvSpPr txBox="1"/>
          <p:nvPr>
            <p:custDataLst>
              <p:tags r:id="rId12"/>
            </p:custDataLst>
          </p:nvPr>
        </p:nvSpPr>
        <p:spPr>
          <a:xfrm>
            <a:off x="2063750" y="4614545"/>
            <a:ext cx="2505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思源宋体 CN" panose="02020400000000000000" charset="-122"/>
                <a:ea typeface="思源宋体 CN" panose="02020400000000000000" charset="-122"/>
              </a:rPr>
              <a:t>添加副标题</a:t>
            </a:r>
          </a:p>
        </p:txBody>
      </p:sp>
      <p:sp>
        <p:nvSpPr>
          <p:cNvPr id="61" name="文本框 60"/>
          <p:cNvSpPr txBox="1"/>
          <p:nvPr>
            <p:custDataLst>
              <p:tags r:id="rId13"/>
            </p:custDataLst>
          </p:nvPr>
        </p:nvSpPr>
        <p:spPr>
          <a:xfrm>
            <a:off x="922524" y="4942916"/>
            <a:ext cx="658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03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WQ0MWE0YmIyNDM3N2RiZjk4MTcwZGJjODMzZjE4NzMifQ=="/>
  <p:tag name="RESOURCE_RECORD_KEY" val="{&quot;13&quot;:[20375063,4646993,19971666,19951196,4721934,4635272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9.6511811023622,&quot;left&quot;:63.25,&quot;top&quot;:120.44881889763778,&quot;width&quot;:433.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9.00000000000006,&quot;left&quot;:4.37503937007874,&quot;top&quot;:137.02503937007873,&quot;width&quot;:951.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81503937007875,&quot;left&quot;:56.75448818897638,&quot;top&quot;:103.93496062992126,&quot;width&quot;:846.528110236220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6,&quot;left&quot;:-76.1,&quot;top&quot;:121.8,&quot;width&quot;:943.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6,&quot;left&quot;:-76.1,&quot;top&quot;:121.8,&quot;width&quot;:943.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6,&quot;left&quot;:-76.1,&quot;top&quot;:121.8,&quot;width&quot;:943.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6,&quot;left&quot;:-76.1,&quot;top&quot;:121.8,&quot;width&quot;:943.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6,&quot;left&quot;:-76.1,&quot;top&quot;:121.8,&quot;width&quot;:943.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6,&quot;left&quot;:-76.1,&quot;top&quot;:121.8,&quot;width&quot;:943.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6,&quot;left&quot;:-76.1,&quot;top&quot;:121.8,&quot;width&quot;:943.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6,&quot;left&quot;:-76.1,&quot;top&quot;:121.8,&quot;width&quot;:943.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6,&quot;left&quot;:-76.1,&quot;top&quot;:121.8,&quot;width&quot;:943.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9.6,&quot;left&quot;:-76.1,&quot;top&quot;:121.8,&quot;width&quot;:943.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6.73125984251973,&quot;left&quot;:98.3744094488189,&quot;top&quot;:333.10889763779534,&quot;width&quot;:778.9031496062992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6.73125984251973,&quot;left&quot;:98.3744094488189,&quot;top&quot;:333.10889763779534,&quot;width&quot;:778.9031496062992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6.73125984251973,&quot;left&quot;:98.3744094488189,&quot;top&quot;:333.10889763779534,&quot;width&quot;:778.9031496062992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6.73125984251973,&quot;left&quot;:98.3744094488189,&quot;top&quot;:333.10889763779534,&quot;width&quot;:778.9031496062992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6.73125984251973,&quot;left&quot;:98.3744094488189,&quot;top&quot;:333.10889763779534,&quot;width&quot;:778.9031496062992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6.73125984251973,&quot;left&quot;:98.3744094488189,&quot;top&quot;:333.10889763779534,&quot;width&quot;:778.9031496062992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6.73125984251973,&quot;left&quot;:98.3744094488189,&quot;top&quot;:333.10889763779534,&quot;width&quot;:778.903149606299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6.73125984251973,&quot;left&quot;:98.3744094488189,&quot;top&quot;:333.10889763779534,&quot;width&quot;:778.9031496062992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6.73125984251973,&quot;left&quot;:98.3744094488189,&quot;top&quot;:333.10889763779534,&quot;width&quot;:778.9031496062992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6.73125984251973,&quot;left&quot;:98.3744094488189,&quot;top&quot;:333.10889763779534,&quot;width&quot;:778.9031496062992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35,&quot;left&quot;:47.75,&quot;top&quot;:152.05,&quot;width&quot;:874.75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35,&quot;left&quot;:47.75,&quot;top&quot;:152.05,&quot;width&quot;:874.75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35,&quot;left&quot;:47.75,&quot;top&quot;:152.05,&quot;width&quot;:874.7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9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35,&quot;left&quot;:47.75,&quot;top&quot;:152.05,&quot;width&quot;:874.7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299.35,&quot;left&quot;:47.75,&quot;top&quot;:152.05,&quot;width&quot;:874.75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299.35,&quot;left&quot;:47.75,&quot;top&quot;:152.05,&quot;width&quot;:874.75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299.35,&quot;left&quot;:47.75,&quot;top&quot;:152.05,&quot;width&quot;:874.75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  <p:tag name="KSO_WM_DIAGRAM_VIRTUALLY_FRAME" val="{&quot;height&quot;:299.35,&quot;left&quot;:47.75,&quot;top&quot;:152.05,&quot;width&quot;:874.75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文字是您思想的提炼，请尽量言简意赅的阐述观点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9817_1*l_h_f*1_3_1"/>
  <p:tag name="KSO_WM_TEMPLATE_CATEGORY" val="diagram"/>
  <p:tag name="KSO_WM_TEMPLATE_INDEX" val="20229817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299.35,&quot;left&quot;:47.75,&quot;top&quot;:152.05,&quot;width&quot;:874.75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文字是您思想的提炼，请尽量言简意赅的阐述观点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9817_1*l_h_f*1_3_1"/>
  <p:tag name="KSO_WM_TEMPLATE_CATEGORY" val="diagram"/>
  <p:tag name="KSO_WM_TEMPLATE_INDEX" val="20229817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299.35,&quot;left&quot;:47.75,&quot;top&quot;:152.05,&quot;width&quot;:874.75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文字是您思想的提炼，请尽量言简意赅的阐述观点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9817_1*l_h_f*1_3_1"/>
  <p:tag name="KSO_WM_TEMPLATE_CATEGORY" val="diagram"/>
  <p:tag name="KSO_WM_TEMPLATE_INDEX" val="20229817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299.35,&quot;left&quot;:47.75,&quot;top&quot;:152.05,&quot;width&quot;:874.75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文字是您思想的提炼，请尽量言简意赅的阐述观点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9817_1*l_h_f*1_3_1"/>
  <p:tag name="KSO_WM_TEMPLATE_CATEGORY" val="diagram"/>
  <p:tag name="KSO_WM_TEMPLATE_INDEX" val="20229817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299.35,&quot;left&quot;:47.75,&quot;top&quot;:152.05,&quot;width&quot;:874.7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35,&quot;left&quot;:47.75,&quot;top&quot;:152.05,&quot;width&quot;:874.7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35,&quot;left&quot;:47.75,&quot;top&quot;:152.05,&quot;width&quot;:874.75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35,&quot;left&quot;:47.75,&quot;top&quot;:152.05,&quot;width&quot;:874.7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9.35,&quot;left&quot;:47.75,&quot;top&quot;:152.05,&quot;width&quot;:874.75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0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0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"/>
  <p:tag name="KSO_WM_DIAGRAM_VIRTUALLY_FRAME" val="{&quot;height&quot;:299.35,&quot;left&quot;:47.75,&quot;top&quot;:152.05,&quot;width&quot;:874.75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9.03937007874015,&quot;left&quot;:504.1111811023622,&quot;top&quot;:211.32669291338584,&quot;width&quot;:378.1111811023622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9.03937007874015,&quot;left&quot;:504.1111811023622,&quot;top&quot;:211.32669291338584,&quot;width&quot;:378.1111811023622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9.03937007874015,&quot;left&quot;:504.1111811023622,&quot;top&quot;:211.32669291338584,&quot;width&quot;:378.1111811023622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9.03937007874015,&quot;left&quot;:504.1111811023622,&quot;top&quot;:211.32669291338584,&quot;width&quot;:378.1111811023622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9.03937007874015,&quot;left&quot;:504.1111811023622,&quot;top&quot;:211.32669291338584,&quot;width&quot;:378.1111811023622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9.03937007874015,&quot;left&quot;:504.1111811023622,&quot;top&quot;:211.32669291338584,&quot;width&quot;:378.1111811023622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23,&quot;top&quot;:137.56960629921258,&quot;width&quot;:776.7499999999999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23,&quot;top&quot;:137.56960629921258,&quot;width&quot;:776.749999999999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23,&quot;top&quot;:137.56960629921258,&quot;width&quot;:776.7499999999999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23,&quot;top&quot;:137.56960629921258,&quot;width&quot;:776.7499999999999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3.3222047244094,&quot;left&quot;:91.62511811023614,&quot;top&quot;:137.56960629921258,&quot;width&quot;:776.7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3.5854330708661,&quot;left&quot;:22.86952755905512,&quot;top&quot;:137.56456692913386,&quot;width&quot;:917.8261417322834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65,&quot;left&quot;:101.45,&quot;top&quot;:138.35,&quot;width&quot;:793.6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5.328188976378,&quot;left&quot;:227.94409448818897,&quot;top&quot;:61.50653543307086,&quot;width&quot;:671.6809448818898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3.35,&quot;left&quot;:187.75,&quot;top&quot;:181.35,&quot;width&quot;:586.0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3.35,&quot;left&quot;:187.75,&quot;top&quot;:181.35,&quot;width&quot;:586.0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3.35,&quot;left&quot;:187.75,&quot;top&quot;:181.35,&quot;width&quot;:586.0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3.35,&quot;left&quot;:187.75,&quot;top&quot;:181.35,&quot;width&quot;:586.0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3.35,&quot;left&quot;:187.75,&quot;top&quot;:181.35,&quot;width&quot;:586.0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3.35,&quot;left&quot;:187.75,&quot;top&quot;:181.35,&quot;width&quot;:586.0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53.35,&quot;left&quot;:187.75,&quot;top&quot;:181.35,&quot;width&quot;:586.0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3.35,&quot;left&quot;:187.75,&quot;top&quot;:181.35,&quot;width&quot;:586.0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53.35,&quot;left&quot;:187.75,&quot;top&quot;:181.35,&quot;width&quot;:586.0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53.35,&quot;left&quot;:187.75,&quot;top&quot;:181.35,&quot;width&quot;:586.0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3.35,&quot;left&quot;:187.75,&quot;top&quot;:181.35,&quot;width&quot;:586.0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53.35,&quot;left&quot;:187.75,&quot;top&quot;:181.35,&quot;width&quot;:586.0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3.35,&quot;left&quot;:187.75,&quot;top&quot;:181.35,&quot;width&quot;:586.0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253.35,&quot;left&quot;:187.75,&quot;top&quot;:181.35,&quot;width&quot;:586.0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3.35,&quot;left&quot;:187.75,&quot;top&quot;:181.35,&quot;width&quot;:586.0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07149606299214,&quot;left&quot;:34.28574803149606,&quot;top&quot;:113.82850393700787,&quot;width&quot;:448.5892913385826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07149606299214,&quot;left&quot;:34.28574803149606,&quot;top&quot;:113.82850393700787,&quot;width&quot;:448.5892913385826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07149606299214,&quot;left&quot;:34.28574803149606,&quot;top&quot;:113.82850393700787,&quot;width&quot;:448.5892913385826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07149606299214,&quot;left&quot;:34.28574803149606,&quot;top&quot;:113.82850393700787,&quot;width&quot;:448.5892913385826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07149606299214,&quot;left&quot;:34.28574803149606,&quot;top&quot;:113.82850393700787,&quot;width&quot;:448.5892913385826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07149606299214,&quot;left&quot;:34.28574803149606,&quot;top&quot;:113.82850393700787,&quot;width&quot;:448.5892913385826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07149606299214,&quot;left&quot;:34.28574803149606,&quot;top&quot;:113.82850393700787,&quot;width&quot;:448.5892913385826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07149606299214,&quot;left&quot;:34.28574803149606,&quot;top&quot;:113.82850393700787,&quot;width&quot;:448.5892913385826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07149606299214,&quot;left&quot;:34.28574803149606,&quot;top&quot;:113.82850393700787,&quot;width&quot;:448.5892913385826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07149606299214,&quot;left&quot;:34.28574803149606,&quot;top&quot;:113.82850393700787,&quot;width&quot;:448.5892913385826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32535433070865,&quot;left&quot;:62.073779527559054,&quot;top&quot;:124.26661417322835,&quot;width&quot;:842.176220472441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6668503937009,&quot;left&quot;:86.31007874015748,&quot;top&quot;:113.22527559055118,&quot;width&quot;:791.7256692913386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2079</Words>
  <Application>Microsoft Office PowerPoint</Application>
  <PresentationFormat>宽屏</PresentationFormat>
  <Paragraphs>257</Paragraphs>
  <Slides>29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方正艺黑简体</vt:lpstr>
      <vt:lpstr>汉仪程行简</vt:lpstr>
      <vt:lpstr>黑体</vt:lpstr>
      <vt:lpstr>华康俪金黑W8(P)</vt:lpstr>
      <vt:lpstr>思源黑体 CN Bold</vt:lpstr>
      <vt:lpstr>思源黑体 CN Normal</vt:lpstr>
      <vt:lpstr>思源黑体 CN Regular</vt:lpstr>
      <vt:lpstr>思源黑体 Heavy</vt:lpstr>
      <vt:lpstr>思源宋体 CN</vt:lpstr>
      <vt:lpstr>宋体</vt:lpstr>
      <vt:lpstr>微软雅黑</vt:lpstr>
      <vt:lpstr>霞鹜文楷等宽 Light</vt:lpstr>
      <vt:lpstr>优设标题黑</vt:lpstr>
      <vt:lpstr>Arial</vt:lpstr>
      <vt:lpstr>Calibri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ZY</dc:creator>
  <cp:lastModifiedBy>ZZYY</cp:lastModifiedBy>
  <cp:revision>197</cp:revision>
  <dcterms:created xsi:type="dcterms:W3CDTF">2019-06-19T02:08:00Z</dcterms:created>
  <dcterms:modified xsi:type="dcterms:W3CDTF">2024-09-19T07:01:34Z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4FC086AE98BC4AD2873D35D3B94C679C_13</vt:lpwstr>
  </property>
</Properties>
</file>