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.xml" ContentType="application/vnd.openxmlformats-officedocument.presentationml.notesSlide+xml"/>
  <Override PartName="/ppt/tags/tag82.xml" ContentType="application/vnd.openxmlformats-officedocument.presentationml.tags+xml"/>
  <Override PartName="/ppt/notesSlides/notesSlide2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3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4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notesSlides/notesSlide5.xml" ContentType="application/vnd.openxmlformats-officedocument.presentationml.notesSlide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6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7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11090055" r:id="rId3"/>
    <p:sldId id="362" r:id="rId4"/>
    <p:sldId id="365" r:id="rId5"/>
    <p:sldId id="363" r:id="rId6"/>
    <p:sldId id="296" r:id="rId7"/>
    <p:sldId id="265" r:id="rId8"/>
    <p:sldId id="318" r:id="rId9"/>
    <p:sldId id="319" r:id="rId10"/>
    <p:sldId id="272" r:id="rId11"/>
    <p:sldId id="339" r:id="rId12"/>
    <p:sldId id="266" r:id="rId13"/>
    <p:sldId id="264" r:id="rId14"/>
    <p:sldId id="322" r:id="rId15"/>
    <p:sldId id="341" r:id="rId16"/>
    <p:sldId id="342" r:id="rId17"/>
    <p:sldId id="258" r:id="rId18"/>
    <p:sldId id="320" r:id="rId19"/>
    <p:sldId id="263" r:id="rId20"/>
    <p:sldId id="321" r:id="rId21"/>
    <p:sldId id="323" r:id="rId22"/>
    <p:sldId id="297" r:id="rId23"/>
    <p:sldId id="269" r:id="rId24"/>
    <p:sldId id="270" r:id="rId25"/>
    <p:sldId id="268" r:id="rId26"/>
    <p:sldId id="271" r:id="rId27"/>
    <p:sldId id="324" r:id="rId28"/>
    <p:sldId id="340" r:id="rId29"/>
    <p:sldId id="274" r:id="rId30"/>
    <p:sldId id="294" r:id="rId31"/>
    <p:sldId id="262" r:id="rId32"/>
    <p:sldId id="257" r:id="rId33"/>
  </p:sldIdLst>
  <p:sldSz cx="12192000" cy="6858000"/>
  <p:notesSz cx="6858000" cy="9144000"/>
  <p:custDataLst>
    <p:tags r:id="rId3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思源黑体 CN Regular" panose="020B0500000000000000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思源黑体 CN Regular" panose="020B0500000000000000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思源黑体 CN Regular" panose="020B0500000000000000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思源黑体 CN Regular" panose="020B0500000000000000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思源黑体 CN Regular" panose="020B0500000000000000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思源黑体 CN Regular" panose="020B0500000000000000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思源黑体 CN Regular" panose="020B0500000000000000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思源黑体 CN Regular" panose="020B0500000000000000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5C00"/>
    <a:srgbClr val="6DABDF"/>
    <a:srgbClr val="004299"/>
    <a:srgbClr val="F2F2F2"/>
    <a:srgbClr val="A3C1D9"/>
    <a:srgbClr val="024481"/>
    <a:srgbClr val="1082CA"/>
    <a:srgbClr val="026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 autoAdjust="0"/>
  </p:normalViewPr>
  <p:slideViewPr>
    <p:cSldViewPr snapToGrid="0">
      <p:cViewPr varScale="1">
        <p:scale>
          <a:sx n="106" d="100"/>
          <a:sy n="106" d="100"/>
        </p:scale>
        <p:origin x="587" y="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F0F6D178-96BA-47C2-9AA0-CB6EBE427F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>
                <a:latin typeface="思源黑体 CN Regular" panose="020B0500000000000000" charset="-122"/>
                <a:ea typeface="思源黑体 CN Regular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2C00830-CFE6-4DB6-80AD-903E3D977A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 smtClean="0">
                <a:latin typeface="+mn-lt"/>
                <a:ea typeface="思源黑体 CN Regular" panose="020B0500000000000000" charset="-122"/>
              </a:defRPr>
            </a:lvl1pPr>
          </a:lstStyle>
          <a:p>
            <a:fld id="{0F9B84EA-7D68-4D60-9CB1-D50884785D1C}" type="datetimeFigureOut">
              <a:rPr lang="zh-CN" altLang="en-US"/>
              <a:pPr/>
              <a:t>2024/9/19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8BDC970-8C44-477B-AFC7-EF0C0C55CE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>
                <a:latin typeface="思源黑体 CN Regular" panose="020B0500000000000000" charset="-122"/>
                <a:ea typeface="思源黑体 CN Regular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401CB3A-2695-4738-A12B-E27D541A9C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32F3765-ED4B-4999-9ACF-FECBDB4CD68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0D73B3B-0465-41C2-84C6-0B4CB2A1E2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>
                <a:latin typeface="思源黑体 CN Regular" panose="020B0500000000000000" charset="-122"/>
                <a:ea typeface="思源黑体 CN Regular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98C3FD-5475-4812-9EDE-5722867288B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 smtClean="0">
                <a:latin typeface="思源黑体 CN Regular" panose="020B0500000000000000" charset="-122"/>
                <a:ea typeface="思源黑体 CN Regular" panose="020B0500000000000000" charset="-122"/>
              </a:defRPr>
            </a:lvl1pPr>
          </a:lstStyle>
          <a:p>
            <a:fld id="{D2A48B96-639E-45A3-A0BA-2464DFDB1FAA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4100" name="幻灯片图像占位符 3">
            <a:extLst>
              <a:ext uri="{FF2B5EF4-FFF2-40B4-BE49-F238E27FC236}">
                <a16:creationId xmlns:a16="http://schemas.microsoft.com/office/drawing/2014/main" id="{FCBB4161-C831-468C-8DBC-AFFB37D237AD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备注占位符 4">
            <a:extLst>
              <a:ext uri="{FF2B5EF4-FFF2-40B4-BE49-F238E27FC236}">
                <a16:creationId xmlns:a16="http://schemas.microsoft.com/office/drawing/2014/main" id="{978638CF-4EA5-4058-B1F3-839C028A6925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B4AA26-BE9B-403E-87C3-BFD47367B5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>
                <a:latin typeface="思源黑体 CN Regular" panose="020B0500000000000000" charset="-122"/>
                <a:ea typeface="思源黑体 CN Regular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BAC0A3-CE7E-446D-8EE7-FA03EFA54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417420-D2F9-4955-8C89-4646D7C8E94D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思源黑体 CN Regular" panose="020B0500000000000000" charset="-122"/>
        <a:ea typeface="思源黑体 CN Regular" panose="020B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">
            <a:extLst>
              <a:ext uri="{FF2B5EF4-FFF2-40B4-BE49-F238E27FC236}">
                <a16:creationId xmlns:a16="http://schemas.microsoft.com/office/drawing/2014/main" id="{6F1FCFAD-43A5-43CF-9992-5A488BE1796C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8194" name="文本占位符 2">
            <a:extLst>
              <a:ext uri="{FF2B5EF4-FFF2-40B4-BE49-F238E27FC236}">
                <a16:creationId xmlns:a16="http://schemas.microsoft.com/office/drawing/2014/main" id="{D6E50FEA-10DE-40DA-9DF4-04D01067D4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>
            <a:extLst>
              <a:ext uri="{FF2B5EF4-FFF2-40B4-BE49-F238E27FC236}">
                <a16:creationId xmlns:a16="http://schemas.microsoft.com/office/drawing/2014/main" id="{D2E9822A-D94E-46D4-AD42-3C8CD936DD90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0242" name="文本占位符 2">
            <a:extLst>
              <a:ext uri="{FF2B5EF4-FFF2-40B4-BE49-F238E27FC236}">
                <a16:creationId xmlns:a16="http://schemas.microsoft.com/office/drawing/2014/main" id="{C07D0812-FE99-4C58-AF4A-E16A4931D31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>
            <a:extLst>
              <a:ext uri="{FF2B5EF4-FFF2-40B4-BE49-F238E27FC236}">
                <a16:creationId xmlns:a16="http://schemas.microsoft.com/office/drawing/2014/main" id="{AFFDBC3B-843F-4FD7-B8F0-08CEAEBAEED0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2290" name="文本占位符 2">
            <a:extLst>
              <a:ext uri="{FF2B5EF4-FFF2-40B4-BE49-F238E27FC236}">
                <a16:creationId xmlns:a16="http://schemas.microsoft.com/office/drawing/2014/main" id="{133A85A6-A49A-4015-806A-9B117B8A70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>
            <a:extLst>
              <a:ext uri="{FF2B5EF4-FFF2-40B4-BE49-F238E27FC236}">
                <a16:creationId xmlns:a16="http://schemas.microsoft.com/office/drawing/2014/main" id="{EF939862-91F4-4AA7-B00E-145825D4FF39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7650" name="文本占位符 2">
            <a:extLst>
              <a:ext uri="{FF2B5EF4-FFF2-40B4-BE49-F238E27FC236}">
                <a16:creationId xmlns:a16="http://schemas.microsoft.com/office/drawing/2014/main" id="{DBE760F3-DD81-43D7-B81E-2E6DC40DDE9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>
            <a:extLst>
              <a:ext uri="{FF2B5EF4-FFF2-40B4-BE49-F238E27FC236}">
                <a16:creationId xmlns:a16="http://schemas.microsoft.com/office/drawing/2014/main" id="{12367489-1A7F-4E87-99FC-9917FBF0F3EF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9698" name="文本占位符 2">
            <a:extLst>
              <a:ext uri="{FF2B5EF4-FFF2-40B4-BE49-F238E27FC236}">
                <a16:creationId xmlns:a16="http://schemas.microsoft.com/office/drawing/2014/main" id="{AF7D682E-23C4-4411-AE0B-654831129FB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>
            <a:extLst>
              <a:ext uri="{FF2B5EF4-FFF2-40B4-BE49-F238E27FC236}">
                <a16:creationId xmlns:a16="http://schemas.microsoft.com/office/drawing/2014/main" id="{1DF43791-0C94-4661-91D6-0B88408C34CE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1746" name="文本占位符 2">
            <a:extLst>
              <a:ext uri="{FF2B5EF4-FFF2-40B4-BE49-F238E27FC236}">
                <a16:creationId xmlns:a16="http://schemas.microsoft.com/office/drawing/2014/main" id="{468E2762-9FC5-4382-85FA-F5C2FFDDD74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>
            <a:extLst>
              <a:ext uri="{FF2B5EF4-FFF2-40B4-BE49-F238E27FC236}">
                <a16:creationId xmlns:a16="http://schemas.microsoft.com/office/drawing/2014/main" id="{3DCB2143-81BE-4313-B520-02210C72BFEF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4034" name="文本占位符 2">
            <a:extLst>
              <a:ext uri="{FF2B5EF4-FFF2-40B4-BE49-F238E27FC236}">
                <a16:creationId xmlns:a16="http://schemas.microsoft.com/office/drawing/2014/main" id="{F5FF70E9-1189-4BCB-A2EB-6C72945E9F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98800" y="3560400"/>
            <a:ext cx="9799200" cy="1472400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单击此处编辑副标题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443E9A-0F70-49A3-BCBD-4EF40FD225D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47CE8-DF70-408D-84DA-BE496EA1DAD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1F5151-71CE-4F49-BC9B-8FBA1747ADA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22583D9-E2C8-448A-8BCD-B0269DBB8C2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59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5256AFDB-5C3D-40F5-8A0F-AB796EA1F1DF}"/>
              </a:ext>
            </a:extLst>
          </p:cNvPr>
          <p:cNvSpPr>
            <a:spLocks noGrp="1"/>
          </p:cNvSpPr>
          <p:nvPr>
            <p:ph type="dt" sz="half" idx="14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7D571440-A495-491F-AFED-D5647B95D803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B8473A55-79BF-482A-BF3A-1E5A3E88EE12}"/>
              </a:ext>
            </a:extLst>
          </p:cNvPr>
          <p:cNvSpPr>
            <a:spLocks noGrp="1"/>
          </p:cNvSpPr>
          <p:nvPr>
            <p:ph type="sldNum" sz="quarter" idx="16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9AD8F84-703E-49D5-89C6-8B41BC1FAC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28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98800" y="2484000"/>
            <a:ext cx="9799200" cy="1018800"/>
          </a:xfrm>
        </p:spPr>
        <p:txBody>
          <a:bodyPr lIns="90000" tIns="46800" rIns="90000" bIns="46800" rtlCol="0" anchor="t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noProof="1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98800" y="3560400"/>
            <a:ext cx="9799200" cy="47160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F09BD3-472A-4EDA-A106-FE7FCFBEB954}"/>
              </a:ext>
            </a:extLst>
          </p:cNvPr>
          <p:cNvSpPr>
            <a:spLocks noGrp="1"/>
          </p:cNvSpPr>
          <p:nvPr>
            <p:ph type="dt" sz="half" idx="14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4D4857-F45E-4FC6-B2EF-B0C6F0B602DE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905DD9-C759-4B3E-926B-BB87320FD53E}"/>
              </a:ext>
            </a:extLst>
          </p:cNvPr>
          <p:cNvSpPr>
            <a:spLocks noGrp="1"/>
          </p:cNvSpPr>
          <p:nvPr>
            <p:ph type="sldNum" sz="quarter" idx="16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AC142B9-374B-45F7-9A19-0FF490F0B6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33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98800" y="3560400"/>
            <a:ext cx="9799200" cy="1472400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单击此处编辑副标题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0DD902-0144-4D4B-BBBE-E32BE58FA550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F4AC98-55F3-4898-B451-8324F1A7E1F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889CB0-E3CA-4955-80C7-07E7B4C15A2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2B0656A-1C88-4B98-A101-66D15A6417A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575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/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774466-E9AC-4212-B7C5-F9A6E54217F1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8B2046-050F-4C38-AE3A-2BC0EED5133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4A8BEF-9E43-43AD-9236-A52F2E8CB82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3F63B5C-F491-4CF2-8414-5214B80AE17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571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>
            <a:normAutofit/>
          </a:bodyPr>
          <a:lstStyle>
            <a:lvl1pPr>
              <a:defRPr sz="4400"/>
            </a:lvl1pPr>
          </a:lstStyle>
          <a:p>
            <a:r>
              <a:rPr lang="zh-CN" altLang="en-US" noProof="1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990800" y="4615200"/>
            <a:ext cx="7768800" cy="867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单击此处编辑文本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55BDA5-1BDC-4F42-B426-6123FB3A2B6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052CA3-371B-455A-A703-96177548A70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542344-24D3-4866-B9D1-B80E67FF926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EEF183E-EC64-4B5D-9BEB-DA1FC0F00B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92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/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501200"/>
            <a:ext cx="5176800" cy="4748400"/>
          </a:xfrm>
        </p:spPr>
        <p:txBody>
          <a:bodyPr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11600" y="1501200"/>
            <a:ext cx="5176800" cy="4748400"/>
          </a:xfrm>
        </p:spPr>
        <p:txBody>
          <a:bodyPr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037DFFA-5F93-4FC7-919C-830F92103B7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F2A6240-18D4-464E-ACCB-A8C3129868C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D4C23C1-E421-4B51-9645-307B772FC3E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2C3A03B-2EC5-4DD4-A1D8-CB45BD49A9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114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/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40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1421729"/>
            <a:ext cx="5342400" cy="381600"/>
          </a:xfrm>
        </p:spPr>
        <p:txBody>
          <a:bodyPr lIns="101600" tIns="38100" rIns="76200" bIns="3810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E01D6FF9-4DF7-4D07-8662-BA5911CFA540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249FF181-EB2E-4DAF-BEBD-EA0FE0EF285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9273986-547D-42D2-8118-E368FA142C2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A64C9BB-6343-43CC-98E8-C0E831EC34F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105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/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19F000EB-1574-4B58-85F5-E8A201D14DD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BE464C66-7E8D-4E93-BD3F-3F6AA243B13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05E57845-A8DB-4CFF-B9AC-57D4B274216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F005CE2-F3AF-49A3-BB2C-86082D870D2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059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A2D55CD-3BDE-457A-81D9-3CBE3FAD3B9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2089011E-777B-4C86-9C11-4D7260D8D54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F3A95BE9-50E9-4054-9E24-EBE18F10F27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6DD80FE-F4DB-4BA4-981A-6B2769CA0BC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32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8400" y="1555200"/>
            <a:ext cx="5233077" cy="4608000"/>
          </a:xfrm>
        </p:spPr>
        <p:txBody>
          <a:bodyPr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0400" y="1555200"/>
            <a:ext cx="5227200" cy="4608000"/>
          </a:xfrm>
        </p:spPr>
        <p:txBody>
          <a:bodyPr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D04845B4-AA10-4231-889A-34ADF8EC448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5A149D6A-57CF-4BCA-AE4F-21312108B3A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68E3816-77B2-450B-8E04-5A48C6238C8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7824AE8-224E-40B9-B02A-7F5A474764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72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/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D55F98-F427-46AC-BC7A-DCDD493AEE0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AA21C-E732-43E9-A8D7-B617054269E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3A964-6705-41E0-8540-03D09A868DB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434DCFE-057C-48B5-8156-AD32B8BC118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337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noProof="1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9169200" cy="5029200"/>
          </a:xfrm>
        </p:spPr>
        <p:txBody>
          <a:bodyPr vert="eaVert" lIns="46800" r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09286F-82B1-48E3-AE33-5E6FAF7B5D1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161B61-163F-4FA2-860C-559B6ADFA37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01C4DE-51E2-46D1-A0C7-6EE99C78C17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9BB343C-D27E-4840-AAFC-4158408B6A4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94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22EDB63B-4567-4934-9A1E-766EBBF09DF8}"/>
              </a:ext>
            </a:extLst>
          </p:cNvPr>
          <p:cNvSpPr>
            <a:spLocks noGrp="1"/>
          </p:cNvSpPr>
          <p:nvPr>
            <p:ph type="dt" sz="half" idx="14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72451FA7-27E3-4C01-97C3-EBB51F61355E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6E52DA-F4B5-4BF5-B28E-EFA18E9CF467}"/>
              </a:ext>
            </a:extLst>
          </p:cNvPr>
          <p:cNvSpPr>
            <a:spLocks noGrp="1"/>
          </p:cNvSpPr>
          <p:nvPr>
            <p:ph type="sldNum" sz="quarter" idx="16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BA90E66-F032-43AB-825A-2501B4AFBAB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92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98800" y="2484000"/>
            <a:ext cx="9799200" cy="1018800"/>
          </a:xfrm>
        </p:spPr>
        <p:txBody>
          <a:bodyPr lIns="90000" tIns="46800" rIns="90000" bIns="46800" rtlCol="0" anchor="t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noProof="1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98800" y="3560400"/>
            <a:ext cx="9799200" cy="47160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A38A2C-830B-4F9A-B4BA-9B1726DDFFF2}"/>
              </a:ext>
            </a:extLst>
          </p:cNvPr>
          <p:cNvSpPr>
            <a:spLocks noGrp="1"/>
          </p:cNvSpPr>
          <p:nvPr>
            <p:ph type="dt" sz="half" idx="14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0C34B0-2D55-4B8B-88E8-E3A865C9A32F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778BE9-A5F3-4ED0-A09F-9E986F01F1B9}"/>
              </a:ext>
            </a:extLst>
          </p:cNvPr>
          <p:cNvSpPr>
            <a:spLocks noGrp="1"/>
          </p:cNvSpPr>
          <p:nvPr>
            <p:ph type="sldNum" sz="quarter" idx="16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E7DA545-955A-4615-89DF-92FFAA76A3F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11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>
            <a:normAutofit/>
          </a:bodyPr>
          <a:lstStyle>
            <a:lvl1pPr>
              <a:defRPr sz="4400"/>
            </a:lvl1pPr>
          </a:lstStyle>
          <a:p>
            <a:r>
              <a:rPr lang="zh-CN" altLang="en-US" noProof="1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990800" y="4615200"/>
            <a:ext cx="7768800" cy="867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单击此处编辑文本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4DE95A-75F0-4126-8C77-885E4DFD3811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B6B368-0B14-491A-AE2A-7B546B065E5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56612D-C885-4C3B-8AEE-7B5C03152B5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E4B84A8-AED0-45C5-B0D9-90AFDA2570C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29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/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501200"/>
            <a:ext cx="5176800" cy="4748400"/>
          </a:xfrm>
        </p:spPr>
        <p:txBody>
          <a:bodyPr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11600" y="1501200"/>
            <a:ext cx="5176800" cy="4748400"/>
          </a:xfrm>
        </p:spPr>
        <p:txBody>
          <a:bodyPr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2554C732-A1BA-464B-B655-1A377B0FC920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6C0FA83-3091-4D39-8371-82144399CD3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13F7E1F2-78DD-4188-B720-A908632C5D1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F741967-BE3A-4A93-9FB7-8082F8C5C92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65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/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40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1421729"/>
            <a:ext cx="5342400" cy="381600"/>
          </a:xfrm>
        </p:spPr>
        <p:txBody>
          <a:bodyPr lIns="101600" tIns="38100" rIns="76200" bIns="3810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854000"/>
            <a:ext cx="5342400" cy="4395600"/>
          </a:xfrm>
        </p:spPr>
        <p:txBody>
          <a:bodyPr lIns="101600" tIns="0" rIns="82550" bIns="0"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5B3956DA-B7A7-464B-9D30-69CE72A875B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755D9DFC-1C02-4114-B1DE-143DB6CDA93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2DFF2F6-C982-426A-A254-D472A4D8193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BEA6944-74E2-4769-98D0-B008FB5A6FF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7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lIns="90000" tIns="46800" rIns="90000" bIns="46800" rtlCol="0">
            <a:normAutofit/>
          </a:bodyPr>
          <a:lstStyle/>
          <a:p>
            <a:pPr lvl="0"/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A72BBE9A-37CD-456A-83A8-C5F8EEAD503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FFDFCF95-ED71-4DC0-9685-32D88389A80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4A167224-041B-4457-A609-9064EB769F4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E19CECF-BD7C-4E2D-AC7B-7B56DE3DDC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41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D9B48F81-2DAC-482E-97F1-BA94D0E9C31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D1AA36CC-8EE2-4D88-8881-465B7FEFA05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8BC5224-8649-40F7-B9B5-91DA69C8D30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2E2F01A-C527-4282-AE3D-2E656A6FF3B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8400" y="1555200"/>
            <a:ext cx="5233077" cy="4608000"/>
          </a:xfrm>
        </p:spPr>
        <p:txBody>
          <a:bodyPr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0400" y="1555200"/>
            <a:ext cx="5227200" cy="4608000"/>
          </a:xfrm>
        </p:spPr>
        <p:txBody>
          <a:bodyPr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E664A73-A709-41A3-8F81-1D71BDCDD4C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23A3280B-B7F3-4156-81CF-370F3901B03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DAD6616-95AD-47C1-B782-C0AFDEB0072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17AD033-CCF1-435C-BB18-13F997C89DE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21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noProof="1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9169200" cy="5029200"/>
          </a:xfrm>
        </p:spPr>
        <p:txBody>
          <a:bodyPr vert="eaVert" lIns="46800" r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F69F91-8A87-4F57-94F2-F718783E0DE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1F166-60E3-4B35-8B4C-52EA81DECCB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9568BE-A67E-4637-B293-01CC1E74F2D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37F8FEF-4D29-4CE6-B48B-598FB2EF94B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956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4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4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CC957E7D-6632-4719-9774-043BA8E1835E}"/>
              </a:ext>
            </a:extLst>
          </p:cNvPr>
          <p:cNvSpPr>
            <a:spLocks noGrp="1" noChangeArrowheads="1"/>
          </p:cNvSpPr>
          <p:nvPr>
            <p:ph type="title" idx="4294967295"/>
            <p:custDataLst>
              <p:tags r:id="rId14"/>
            </p:custDataLst>
          </p:nvPr>
        </p:nvSpPr>
        <p:spPr bwMode="auto">
          <a:xfrm>
            <a:off x="608013" y="608013"/>
            <a:ext cx="109696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70" tIns="46990" rIns="90170" bIns="469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718DEB43-C1BA-40AE-8BCB-1B4031C8105F}"/>
              </a:ext>
            </a:extLst>
          </p:cNvPr>
          <p:cNvSpPr>
            <a:spLocks noGrp="1" noChangeArrowheads="1"/>
          </p:cNvSpPr>
          <p:nvPr>
            <p:ph type="body" idx="4294967295"/>
            <p:custDataLst>
              <p:tags r:id="rId15"/>
            </p:custDataLst>
          </p:nvPr>
        </p:nvSpPr>
        <p:spPr bwMode="auto">
          <a:xfrm>
            <a:off x="608013" y="1490663"/>
            <a:ext cx="10969625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B54F-1951-48BD-9A28-14F4FBB292FD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000" baseline="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思源黑体 CN Regular" panose="020B0500000000000000" charset="-122"/>
              </a:defRPr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1DD9A2-9311-44C7-BD1C-0C3077F8151A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000" baseline="0" noProof="1" dirty="0">
                <a:solidFill>
                  <a:schemeClr val="tx1">
                    <a:tint val="75000"/>
                  </a:schemeClr>
                </a:solidFill>
                <a:ea typeface="思源黑体 CN Regular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9143C6-E29B-45CA-96F5-0D8F89A575EA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E5C95C32-E011-448E-90D2-4BCD14B2F03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 spc="300">
          <a:solidFill>
            <a:srgbClr val="262626"/>
          </a:solidFill>
          <a:latin typeface="+mj-lt"/>
          <a:ea typeface="思源黑体 CN Regular" panose="020B0500000000000000" charset="-122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9pPr>
    </p:titleStyle>
    <p:bodyStyle>
      <a:lvl1pPr marL="2286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kern="1200" spc="150">
          <a:solidFill>
            <a:srgbClr val="595959"/>
          </a:solidFill>
          <a:latin typeface="+mn-lt"/>
          <a:ea typeface="思源黑体 CN Regular" panose="020B0500000000000000" charset="-122"/>
          <a:cs typeface="+mn-cs"/>
        </a:defRPr>
      </a:lvl1pPr>
      <a:lvl2pPr marL="6858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kern="1200" spc="150">
          <a:solidFill>
            <a:srgbClr val="595959"/>
          </a:solidFill>
          <a:latin typeface="+mn-lt"/>
          <a:ea typeface="思源黑体 CN Regular" panose="020B0500000000000000" charset="-122"/>
          <a:cs typeface="+mn-cs"/>
        </a:defRPr>
      </a:lvl2pPr>
      <a:lvl3pPr marL="11430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kern="1200" spc="150">
          <a:solidFill>
            <a:srgbClr val="595959"/>
          </a:solidFill>
          <a:latin typeface="+mn-lt"/>
          <a:ea typeface="思源黑体 CN Regular" panose="020B0500000000000000" charset="-122"/>
          <a:cs typeface="+mn-cs"/>
        </a:defRPr>
      </a:lvl3pPr>
      <a:lvl4pPr marL="16002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pitchFamily="2" charset="2"/>
        <a:buChar char=""/>
        <a:defRPr sz="1400" kern="1200" spc="150">
          <a:solidFill>
            <a:srgbClr val="595959"/>
          </a:solidFill>
          <a:latin typeface="+mn-lt"/>
          <a:ea typeface="思源黑体 CN Regular" panose="020B0500000000000000" charset="-122"/>
          <a:cs typeface="+mn-cs"/>
        </a:defRPr>
      </a:lvl4pPr>
      <a:lvl5pPr marL="20574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kern="1200" spc="150">
          <a:solidFill>
            <a:srgbClr val="595959"/>
          </a:solidFill>
          <a:latin typeface="+mn-lt"/>
          <a:ea typeface="思源黑体 CN Regular" panose="020B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B1A7F106-1328-4335-BBF2-002D81C67850}"/>
              </a:ext>
            </a:extLst>
          </p:cNvPr>
          <p:cNvSpPr>
            <a:spLocks noGrp="1" noChangeArrowheads="1"/>
          </p:cNvSpPr>
          <p:nvPr>
            <p:ph type="title" idx="4294967295"/>
            <p:custDataLst>
              <p:tags r:id="rId14"/>
            </p:custDataLst>
          </p:nvPr>
        </p:nvSpPr>
        <p:spPr bwMode="auto">
          <a:xfrm>
            <a:off x="608013" y="608013"/>
            <a:ext cx="109696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70" tIns="46990" rIns="90170" bIns="469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7815538A-0A0D-4F29-BA28-AC52841641C1}"/>
              </a:ext>
            </a:extLst>
          </p:cNvPr>
          <p:cNvSpPr>
            <a:spLocks noGrp="1" noChangeArrowheads="1"/>
          </p:cNvSpPr>
          <p:nvPr>
            <p:ph type="body" idx="4294967295"/>
            <p:custDataLst>
              <p:tags r:id="rId15"/>
            </p:custDataLst>
          </p:nvPr>
        </p:nvSpPr>
        <p:spPr bwMode="auto">
          <a:xfrm>
            <a:off x="608013" y="1490663"/>
            <a:ext cx="10969625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7AF8E-002B-4EA2-BF05-79CE259A057E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000" baseline="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思源黑体 CN Regular" panose="020B0500000000000000" charset="-122"/>
              </a:defRPr>
            </a:lvl1pPr>
          </a:lstStyle>
          <a:p>
            <a:fld id="{760FBDFE-C587-4B4C-A407-44438C67B59E}" type="datetimeFigureOut">
              <a:rPr lang="zh-CN" altLang="en-US"/>
              <a:pPr/>
              <a:t>2024/9/19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1BD881-21C5-4D39-994A-A4DB7E404F01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000" baseline="0" noProof="1" dirty="0">
                <a:solidFill>
                  <a:schemeClr val="tx1">
                    <a:tint val="75000"/>
                  </a:schemeClr>
                </a:solidFill>
                <a:ea typeface="思源黑体 CN Regular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98E46D-22E8-484B-BD70-CF6760CF9706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2F416E7C-9F2F-4DD3-9EFE-B10CD9971C6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 spc="300">
          <a:solidFill>
            <a:srgbClr val="262626"/>
          </a:solidFill>
          <a:latin typeface="+mj-lt"/>
          <a:ea typeface="思源黑体 CN Regular" panose="020B0500000000000000" charset="-122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62626"/>
          </a:solidFill>
          <a:latin typeface="Arial" panose="020B0604020202020204" pitchFamily="34" charset="0"/>
          <a:ea typeface="思源黑体 CN Regular" panose="020B0500000000000000" pitchFamily="34" charset="-122"/>
        </a:defRPr>
      </a:lvl9pPr>
    </p:titleStyle>
    <p:bodyStyle>
      <a:lvl1pPr marL="2286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kern="1200" spc="150">
          <a:solidFill>
            <a:srgbClr val="595959"/>
          </a:solidFill>
          <a:latin typeface="+mn-lt"/>
          <a:ea typeface="思源黑体 CN Regular" panose="020B0500000000000000" charset="-122"/>
          <a:cs typeface="+mn-cs"/>
        </a:defRPr>
      </a:lvl1pPr>
      <a:lvl2pPr marL="6858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kern="1200" spc="150">
          <a:solidFill>
            <a:srgbClr val="595959"/>
          </a:solidFill>
          <a:latin typeface="+mn-lt"/>
          <a:ea typeface="思源黑体 CN Regular" panose="020B0500000000000000" charset="-122"/>
          <a:cs typeface="+mn-cs"/>
        </a:defRPr>
      </a:lvl2pPr>
      <a:lvl3pPr marL="1143000" indent="-228600" algn="l" rtl="0" fontAlgn="base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kern="1200" spc="150">
          <a:solidFill>
            <a:srgbClr val="595959"/>
          </a:solidFill>
          <a:latin typeface="+mn-lt"/>
          <a:ea typeface="思源黑体 CN Regular" panose="020B0500000000000000" charset="-122"/>
          <a:cs typeface="+mn-cs"/>
        </a:defRPr>
      </a:lvl3pPr>
      <a:lvl4pPr marL="16002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pitchFamily="2" charset="2"/>
        <a:buChar char=""/>
        <a:defRPr sz="1400" kern="1200" spc="150">
          <a:solidFill>
            <a:srgbClr val="595959"/>
          </a:solidFill>
          <a:latin typeface="+mn-lt"/>
          <a:ea typeface="思源黑体 CN Regular" panose="020B0500000000000000" charset="-122"/>
          <a:cs typeface="+mn-cs"/>
        </a:defRPr>
      </a:lvl4pPr>
      <a:lvl5pPr marL="2057400" indent="-228600" algn="l" rtl="0" fontAlgn="base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kern="1200" spc="150">
          <a:solidFill>
            <a:srgbClr val="595959"/>
          </a:solidFill>
          <a:latin typeface="+mn-lt"/>
          <a:ea typeface="思源黑体 CN Regular" panose="020B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oleObject" Target="../embeddings/oleObject1.bin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164.xml"/><Relationship Id="rId1" Type="http://schemas.openxmlformats.org/officeDocument/2006/relationships/vmlDrawing" Target="../drawings/vmlDrawing1.vml"/><Relationship Id="rId6" Type="http://schemas.openxmlformats.org/officeDocument/2006/relationships/tags" Target="../tags/tag168.xml"/><Relationship Id="rId11" Type="http://schemas.openxmlformats.org/officeDocument/2006/relationships/tags" Target="../tags/tag173.xml"/><Relationship Id="rId5" Type="http://schemas.openxmlformats.org/officeDocument/2006/relationships/tags" Target="../tags/tag167.xml"/><Relationship Id="rId15" Type="http://schemas.openxmlformats.org/officeDocument/2006/relationships/image" Target="../media/image17.png"/><Relationship Id="rId10" Type="http://schemas.openxmlformats.org/officeDocument/2006/relationships/tags" Target="../tags/tag172.xml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86.xml"/><Relationship Id="rId18" Type="http://schemas.openxmlformats.org/officeDocument/2006/relationships/tags" Target="../tags/tag191.xml"/><Relationship Id="rId26" Type="http://schemas.openxmlformats.org/officeDocument/2006/relationships/tags" Target="../tags/tag199.xml"/><Relationship Id="rId21" Type="http://schemas.openxmlformats.org/officeDocument/2006/relationships/tags" Target="../tags/tag194.xml"/><Relationship Id="rId34" Type="http://schemas.openxmlformats.org/officeDocument/2006/relationships/image" Target="../media/image17.png"/><Relationship Id="rId7" Type="http://schemas.openxmlformats.org/officeDocument/2006/relationships/tags" Target="../tags/tag180.xml"/><Relationship Id="rId12" Type="http://schemas.openxmlformats.org/officeDocument/2006/relationships/tags" Target="../tags/tag185.xml"/><Relationship Id="rId17" Type="http://schemas.openxmlformats.org/officeDocument/2006/relationships/tags" Target="../tags/tag190.xml"/><Relationship Id="rId25" Type="http://schemas.openxmlformats.org/officeDocument/2006/relationships/tags" Target="../tags/tag198.xml"/><Relationship Id="rId33" Type="http://schemas.openxmlformats.org/officeDocument/2006/relationships/image" Target="../media/image31.svg"/><Relationship Id="rId2" Type="http://schemas.openxmlformats.org/officeDocument/2006/relationships/tags" Target="../tags/tag175.xml"/><Relationship Id="rId16" Type="http://schemas.openxmlformats.org/officeDocument/2006/relationships/tags" Target="../tags/tag189.xml"/><Relationship Id="rId20" Type="http://schemas.openxmlformats.org/officeDocument/2006/relationships/tags" Target="../tags/tag193.xml"/><Relationship Id="rId29" Type="http://schemas.openxmlformats.org/officeDocument/2006/relationships/image" Target="../media/image27.png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tags" Target="../tags/tag184.xml"/><Relationship Id="rId24" Type="http://schemas.openxmlformats.org/officeDocument/2006/relationships/tags" Target="../tags/tag197.xml"/><Relationship Id="rId32" Type="http://schemas.openxmlformats.org/officeDocument/2006/relationships/image" Target="../media/image30.png"/><Relationship Id="rId37" Type="http://schemas.openxmlformats.org/officeDocument/2006/relationships/image" Target="../media/image34.svg"/><Relationship Id="rId5" Type="http://schemas.openxmlformats.org/officeDocument/2006/relationships/tags" Target="../tags/tag178.xml"/><Relationship Id="rId15" Type="http://schemas.openxmlformats.org/officeDocument/2006/relationships/tags" Target="../tags/tag188.xml"/><Relationship Id="rId23" Type="http://schemas.openxmlformats.org/officeDocument/2006/relationships/tags" Target="../tags/tag196.xml"/><Relationship Id="rId28" Type="http://schemas.openxmlformats.org/officeDocument/2006/relationships/slideLayout" Target="../slideLayouts/slideLayout18.xml"/><Relationship Id="rId36" Type="http://schemas.openxmlformats.org/officeDocument/2006/relationships/image" Target="../media/image33.png"/><Relationship Id="rId10" Type="http://schemas.openxmlformats.org/officeDocument/2006/relationships/tags" Target="../tags/tag183.xml"/><Relationship Id="rId19" Type="http://schemas.openxmlformats.org/officeDocument/2006/relationships/tags" Target="../tags/tag192.xml"/><Relationship Id="rId31" Type="http://schemas.openxmlformats.org/officeDocument/2006/relationships/image" Target="../media/image29.svg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tags" Target="../tags/tag187.xml"/><Relationship Id="rId22" Type="http://schemas.openxmlformats.org/officeDocument/2006/relationships/tags" Target="../tags/tag195.xml"/><Relationship Id="rId27" Type="http://schemas.openxmlformats.org/officeDocument/2006/relationships/tags" Target="../tags/tag200.xml"/><Relationship Id="rId30" Type="http://schemas.openxmlformats.org/officeDocument/2006/relationships/image" Target="../media/image28.png"/><Relationship Id="rId35" Type="http://schemas.openxmlformats.org/officeDocument/2006/relationships/image" Target="../media/image32.png"/><Relationship Id="rId8" Type="http://schemas.openxmlformats.org/officeDocument/2006/relationships/tags" Target="../tags/tag181.xml"/><Relationship Id="rId3" Type="http://schemas.openxmlformats.org/officeDocument/2006/relationships/tags" Target="../tags/tag17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18" Type="http://schemas.openxmlformats.org/officeDocument/2006/relationships/image" Target="../media/image36.png"/><Relationship Id="rId3" Type="http://schemas.openxmlformats.org/officeDocument/2006/relationships/tags" Target="../tags/tag202.xml"/><Relationship Id="rId21" Type="http://schemas.openxmlformats.org/officeDocument/2006/relationships/image" Target="../media/image39.svg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image" Target="../media/image17.png"/><Relationship Id="rId25" Type="http://schemas.openxmlformats.org/officeDocument/2006/relationships/image" Target="../media/image35.png"/><Relationship Id="rId2" Type="http://schemas.openxmlformats.org/officeDocument/2006/relationships/tags" Target="../tags/tag201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38.png"/><Relationship Id="rId1" Type="http://schemas.openxmlformats.org/officeDocument/2006/relationships/vmlDrawing" Target="../drawings/vmlDrawing2.v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24" Type="http://schemas.openxmlformats.org/officeDocument/2006/relationships/oleObject" Target="../embeddings/oleObject2.bin"/><Relationship Id="rId5" Type="http://schemas.openxmlformats.org/officeDocument/2006/relationships/tags" Target="../tags/tag204.xml"/><Relationship Id="rId15" Type="http://schemas.openxmlformats.org/officeDocument/2006/relationships/tags" Target="../tags/tag214.xml"/><Relationship Id="rId23" Type="http://schemas.openxmlformats.org/officeDocument/2006/relationships/image" Target="../media/image41.svg"/><Relationship Id="rId10" Type="http://schemas.openxmlformats.org/officeDocument/2006/relationships/tags" Target="../tags/tag209.xml"/><Relationship Id="rId19" Type="http://schemas.openxmlformats.org/officeDocument/2006/relationships/image" Target="../media/image37.svg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tags" Target="../tags/tag213.xml"/><Relationship Id="rId2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45.png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tags" Target="../tags/tag226.xml"/><Relationship Id="rId17" Type="http://schemas.openxmlformats.org/officeDocument/2006/relationships/image" Target="../media/image43.png"/><Relationship Id="rId2" Type="http://schemas.openxmlformats.org/officeDocument/2006/relationships/tags" Target="../tags/tag216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4.vml"/><Relationship Id="rId6" Type="http://schemas.openxmlformats.org/officeDocument/2006/relationships/tags" Target="../tags/tag220.xml"/><Relationship Id="rId11" Type="http://schemas.openxmlformats.org/officeDocument/2006/relationships/tags" Target="../tags/tag225.xml"/><Relationship Id="rId5" Type="http://schemas.openxmlformats.org/officeDocument/2006/relationships/tags" Target="../tags/tag219.xml"/><Relationship Id="rId15" Type="http://schemas.openxmlformats.org/officeDocument/2006/relationships/image" Target="../media/image17.png"/><Relationship Id="rId10" Type="http://schemas.openxmlformats.org/officeDocument/2006/relationships/tags" Target="../tags/tag224.xml"/><Relationship Id="rId19" Type="http://schemas.openxmlformats.org/officeDocument/2006/relationships/image" Target="../media/image46.png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tags" Target="../tags/tag240.xml"/><Relationship Id="rId18" Type="http://schemas.openxmlformats.org/officeDocument/2006/relationships/tags" Target="../tags/tag245.xml"/><Relationship Id="rId26" Type="http://schemas.openxmlformats.org/officeDocument/2006/relationships/image" Target="../media/image53.svg"/><Relationship Id="rId3" Type="http://schemas.openxmlformats.org/officeDocument/2006/relationships/tags" Target="../tags/tag230.xml"/><Relationship Id="rId21" Type="http://schemas.openxmlformats.org/officeDocument/2006/relationships/image" Target="../media/image48.jpeg"/><Relationship Id="rId7" Type="http://schemas.openxmlformats.org/officeDocument/2006/relationships/tags" Target="../tags/tag234.xml"/><Relationship Id="rId12" Type="http://schemas.openxmlformats.org/officeDocument/2006/relationships/tags" Target="../tags/tag239.xml"/><Relationship Id="rId17" Type="http://schemas.openxmlformats.org/officeDocument/2006/relationships/tags" Target="../tags/tag244.xml"/><Relationship Id="rId25" Type="http://schemas.openxmlformats.org/officeDocument/2006/relationships/image" Target="../media/image52.png"/><Relationship Id="rId2" Type="http://schemas.openxmlformats.org/officeDocument/2006/relationships/tags" Target="../tags/tag229.xml"/><Relationship Id="rId16" Type="http://schemas.openxmlformats.org/officeDocument/2006/relationships/tags" Target="../tags/tag243.xml"/><Relationship Id="rId20" Type="http://schemas.openxmlformats.org/officeDocument/2006/relationships/image" Target="../media/image17.png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tags" Target="../tags/tag238.xml"/><Relationship Id="rId24" Type="http://schemas.openxmlformats.org/officeDocument/2006/relationships/image" Target="../media/image51.svg"/><Relationship Id="rId5" Type="http://schemas.openxmlformats.org/officeDocument/2006/relationships/tags" Target="../tags/tag232.xml"/><Relationship Id="rId15" Type="http://schemas.openxmlformats.org/officeDocument/2006/relationships/tags" Target="../tags/tag242.xml"/><Relationship Id="rId23" Type="http://schemas.openxmlformats.org/officeDocument/2006/relationships/image" Target="../media/image50.png"/><Relationship Id="rId10" Type="http://schemas.openxmlformats.org/officeDocument/2006/relationships/tags" Target="../tags/tag237.xml"/><Relationship Id="rId19" Type="http://schemas.openxmlformats.org/officeDocument/2006/relationships/slideLayout" Target="../slideLayouts/slideLayout18.xml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tags" Target="../tags/tag241.xml"/><Relationship Id="rId22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6.xml"/><Relationship Id="rId5" Type="http://schemas.openxmlformats.org/officeDocument/2006/relationships/image" Target="../media/image17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tags" Target="../tags/tag259.xml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tags" Target="../tags/tag258.xml"/><Relationship Id="rId17" Type="http://schemas.openxmlformats.org/officeDocument/2006/relationships/image" Target="../media/image55.jpeg"/><Relationship Id="rId2" Type="http://schemas.openxmlformats.org/officeDocument/2006/relationships/tags" Target="../tags/tag248.xml"/><Relationship Id="rId16" Type="http://schemas.openxmlformats.org/officeDocument/2006/relationships/image" Target="../media/image17.png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5" Type="http://schemas.openxmlformats.org/officeDocument/2006/relationships/tags" Target="../tags/tag251.xml"/><Relationship Id="rId15" Type="http://schemas.openxmlformats.org/officeDocument/2006/relationships/notesSlide" Target="../notesSlides/notesSlide6.xml"/><Relationship Id="rId10" Type="http://schemas.openxmlformats.org/officeDocument/2006/relationships/tags" Target="../tags/tag256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tags" Target="../tags/tag272.xml"/><Relationship Id="rId18" Type="http://schemas.openxmlformats.org/officeDocument/2006/relationships/image" Target="../media/image57.svg"/><Relationship Id="rId3" Type="http://schemas.openxmlformats.org/officeDocument/2006/relationships/tags" Target="../tags/tag262.xml"/><Relationship Id="rId21" Type="http://schemas.openxmlformats.org/officeDocument/2006/relationships/image" Target="../media/image60.jpeg"/><Relationship Id="rId7" Type="http://schemas.openxmlformats.org/officeDocument/2006/relationships/tags" Target="../tags/tag266.xml"/><Relationship Id="rId12" Type="http://schemas.openxmlformats.org/officeDocument/2006/relationships/tags" Target="../tags/tag271.xml"/><Relationship Id="rId17" Type="http://schemas.openxmlformats.org/officeDocument/2006/relationships/image" Target="../media/image56.png"/><Relationship Id="rId2" Type="http://schemas.openxmlformats.org/officeDocument/2006/relationships/tags" Target="../tags/tag261.xml"/><Relationship Id="rId16" Type="http://schemas.openxmlformats.org/officeDocument/2006/relationships/image" Target="../media/image17.png"/><Relationship Id="rId20" Type="http://schemas.openxmlformats.org/officeDocument/2006/relationships/image" Target="../media/image59.svg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5" Type="http://schemas.openxmlformats.org/officeDocument/2006/relationships/tags" Target="../tags/tag264.xml"/><Relationship Id="rId15" Type="http://schemas.openxmlformats.org/officeDocument/2006/relationships/notesSlide" Target="../notesSlides/notesSlide7.xml"/><Relationship Id="rId10" Type="http://schemas.openxmlformats.org/officeDocument/2006/relationships/tags" Target="../tags/tag269.xml"/><Relationship Id="rId19" Type="http://schemas.openxmlformats.org/officeDocument/2006/relationships/image" Target="../media/image58.png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73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image" Target="../media/image17.png"/><Relationship Id="rId3" Type="http://schemas.openxmlformats.org/officeDocument/2006/relationships/tags" Target="../tags/tag276.xml"/><Relationship Id="rId7" Type="http://schemas.openxmlformats.org/officeDocument/2006/relationships/tags" Target="../tags/tag280.xml"/><Relationship Id="rId12" Type="http://schemas.openxmlformats.org/officeDocument/2006/relationships/image" Target="../media/image62.jpeg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78.xml"/><Relationship Id="rId10" Type="http://schemas.openxmlformats.org/officeDocument/2006/relationships/tags" Target="../tags/tag283.xml"/><Relationship Id="rId4" Type="http://schemas.openxmlformats.org/officeDocument/2006/relationships/tags" Target="../tags/tag277.xml"/><Relationship Id="rId9" Type="http://schemas.openxmlformats.org/officeDocument/2006/relationships/tags" Target="../tags/tag28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image" Target="../media/image65.png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image" Target="../media/image17.png"/><Relationship Id="rId5" Type="http://schemas.openxmlformats.org/officeDocument/2006/relationships/tags" Target="../tags/tag288.xml"/><Relationship Id="rId10" Type="http://schemas.openxmlformats.org/officeDocument/2006/relationships/image" Target="../media/image64.jpeg"/><Relationship Id="rId4" Type="http://schemas.openxmlformats.org/officeDocument/2006/relationships/tags" Target="../tags/tag287.xml"/><Relationship Id="rId9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91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image" Target="../media/image69.png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image" Target="../media/image17.png"/><Relationship Id="rId2" Type="http://schemas.openxmlformats.org/officeDocument/2006/relationships/tags" Target="../tags/tag292.xml"/><Relationship Id="rId1" Type="http://schemas.openxmlformats.org/officeDocument/2006/relationships/vmlDrawing" Target="../drawings/vmlDrawing5.vml"/><Relationship Id="rId6" Type="http://schemas.openxmlformats.org/officeDocument/2006/relationships/tags" Target="../tags/tag296.xml"/><Relationship Id="rId11" Type="http://schemas.openxmlformats.org/officeDocument/2006/relationships/image" Target="../media/image68.png"/><Relationship Id="rId5" Type="http://schemas.openxmlformats.org/officeDocument/2006/relationships/tags" Target="../tags/tag295.xml"/><Relationship Id="rId10" Type="http://schemas.openxmlformats.org/officeDocument/2006/relationships/oleObject" Target="../embeddings/oleObject5.bin"/><Relationship Id="rId4" Type="http://schemas.openxmlformats.org/officeDocument/2006/relationships/tags" Target="../tags/tag294.xml"/><Relationship Id="rId9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tags" Target="../tags/tag311.xml"/><Relationship Id="rId18" Type="http://schemas.openxmlformats.org/officeDocument/2006/relationships/tags" Target="../tags/tag316.xml"/><Relationship Id="rId26" Type="http://schemas.openxmlformats.org/officeDocument/2006/relationships/tags" Target="../tags/tag324.xml"/><Relationship Id="rId3" Type="http://schemas.openxmlformats.org/officeDocument/2006/relationships/tags" Target="../tags/tag301.xml"/><Relationship Id="rId21" Type="http://schemas.openxmlformats.org/officeDocument/2006/relationships/tags" Target="../tags/tag319.xml"/><Relationship Id="rId7" Type="http://schemas.openxmlformats.org/officeDocument/2006/relationships/tags" Target="../tags/tag305.xml"/><Relationship Id="rId12" Type="http://schemas.openxmlformats.org/officeDocument/2006/relationships/tags" Target="../tags/tag310.xml"/><Relationship Id="rId17" Type="http://schemas.openxmlformats.org/officeDocument/2006/relationships/tags" Target="../tags/tag315.xml"/><Relationship Id="rId25" Type="http://schemas.openxmlformats.org/officeDocument/2006/relationships/tags" Target="../tags/tag323.xml"/><Relationship Id="rId2" Type="http://schemas.openxmlformats.org/officeDocument/2006/relationships/tags" Target="../tags/tag300.xml"/><Relationship Id="rId16" Type="http://schemas.openxmlformats.org/officeDocument/2006/relationships/tags" Target="../tags/tag314.xml"/><Relationship Id="rId20" Type="http://schemas.openxmlformats.org/officeDocument/2006/relationships/tags" Target="../tags/tag318.xml"/><Relationship Id="rId29" Type="http://schemas.openxmlformats.org/officeDocument/2006/relationships/slideLayout" Target="../slideLayouts/slideLayout18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tags" Target="../tags/tag309.xml"/><Relationship Id="rId24" Type="http://schemas.openxmlformats.org/officeDocument/2006/relationships/tags" Target="../tags/tag322.xml"/><Relationship Id="rId32" Type="http://schemas.openxmlformats.org/officeDocument/2006/relationships/image" Target="../media/image71.svg"/><Relationship Id="rId5" Type="http://schemas.openxmlformats.org/officeDocument/2006/relationships/tags" Target="../tags/tag303.xml"/><Relationship Id="rId15" Type="http://schemas.openxmlformats.org/officeDocument/2006/relationships/tags" Target="../tags/tag313.xml"/><Relationship Id="rId23" Type="http://schemas.openxmlformats.org/officeDocument/2006/relationships/tags" Target="../tags/tag321.xml"/><Relationship Id="rId28" Type="http://schemas.openxmlformats.org/officeDocument/2006/relationships/tags" Target="../tags/tag326.xml"/><Relationship Id="rId10" Type="http://schemas.openxmlformats.org/officeDocument/2006/relationships/tags" Target="../tags/tag308.xml"/><Relationship Id="rId19" Type="http://schemas.openxmlformats.org/officeDocument/2006/relationships/tags" Target="../tags/tag317.xml"/><Relationship Id="rId31" Type="http://schemas.openxmlformats.org/officeDocument/2006/relationships/image" Target="../media/image70.png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tags" Target="../tags/tag312.xml"/><Relationship Id="rId22" Type="http://schemas.openxmlformats.org/officeDocument/2006/relationships/tags" Target="../tags/tag320.xml"/><Relationship Id="rId27" Type="http://schemas.openxmlformats.org/officeDocument/2006/relationships/tags" Target="../tags/tag325.xml"/><Relationship Id="rId30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2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13" Type="http://schemas.openxmlformats.org/officeDocument/2006/relationships/tags" Target="../tags/tag340.xml"/><Relationship Id="rId18" Type="http://schemas.openxmlformats.org/officeDocument/2006/relationships/tags" Target="../tags/tag345.xml"/><Relationship Id="rId26" Type="http://schemas.openxmlformats.org/officeDocument/2006/relationships/image" Target="../media/image17.png"/><Relationship Id="rId3" Type="http://schemas.openxmlformats.org/officeDocument/2006/relationships/tags" Target="../tags/tag330.xml"/><Relationship Id="rId21" Type="http://schemas.openxmlformats.org/officeDocument/2006/relationships/image" Target="../media/image73.jpeg"/><Relationship Id="rId7" Type="http://schemas.openxmlformats.org/officeDocument/2006/relationships/tags" Target="../tags/tag334.xml"/><Relationship Id="rId12" Type="http://schemas.openxmlformats.org/officeDocument/2006/relationships/tags" Target="../tags/tag339.xml"/><Relationship Id="rId17" Type="http://schemas.openxmlformats.org/officeDocument/2006/relationships/tags" Target="../tags/tag344.xml"/><Relationship Id="rId25" Type="http://schemas.openxmlformats.org/officeDocument/2006/relationships/image" Target="../media/image77.png"/><Relationship Id="rId2" Type="http://schemas.openxmlformats.org/officeDocument/2006/relationships/tags" Target="../tags/tag329.xml"/><Relationship Id="rId16" Type="http://schemas.openxmlformats.org/officeDocument/2006/relationships/tags" Target="../tags/tag343.xml"/><Relationship Id="rId20" Type="http://schemas.openxmlformats.org/officeDocument/2006/relationships/slideLayout" Target="../slideLayouts/slideLayout18.xml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tags" Target="../tags/tag338.xml"/><Relationship Id="rId24" Type="http://schemas.openxmlformats.org/officeDocument/2006/relationships/image" Target="../media/image76.png"/><Relationship Id="rId5" Type="http://schemas.openxmlformats.org/officeDocument/2006/relationships/tags" Target="../tags/tag332.xml"/><Relationship Id="rId15" Type="http://schemas.openxmlformats.org/officeDocument/2006/relationships/tags" Target="../tags/tag342.xml"/><Relationship Id="rId23" Type="http://schemas.openxmlformats.org/officeDocument/2006/relationships/image" Target="../media/image75.png"/><Relationship Id="rId10" Type="http://schemas.openxmlformats.org/officeDocument/2006/relationships/tags" Target="../tags/tag337.xml"/><Relationship Id="rId19" Type="http://schemas.openxmlformats.org/officeDocument/2006/relationships/tags" Target="../tags/tag346.xml"/><Relationship Id="rId4" Type="http://schemas.openxmlformats.org/officeDocument/2006/relationships/tags" Target="../tags/tag331.xml"/><Relationship Id="rId9" Type="http://schemas.openxmlformats.org/officeDocument/2006/relationships/tags" Target="../tags/tag336.xml"/><Relationship Id="rId14" Type="http://schemas.openxmlformats.org/officeDocument/2006/relationships/tags" Target="../tags/tag341.xml"/><Relationship Id="rId22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359.xml"/><Relationship Id="rId18" Type="http://schemas.openxmlformats.org/officeDocument/2006/relationships/tags" Target="../tags/tag364.xml"/><Relationship Id="rId26" Type="http://schemas.openxmlformats.org/officeDocument/2006/relationships/tags" Target="../tags/tag372.xml"/><Relationship Id="rId3" Type="http://schemas.openxmlformats.org/officeDocument/2006/relationships/tags" Target="../tags/tag349.xml"/><Relationship Id="rId21" Type="http://schemas.openxmlformats.org/officeDocument/2006/relationships/tags" Target="../tags/tag367.xml"/><Relationship Id="rId34" Type="http://schemas.openxmlformats.org/officeDocument/2006/relationships/image" Target="../media/image75.png"/><Relationship Id="rId7" Type="http://schemas.openxmlformats.org/officeDocument/2006/relationships/tags" Target="../tags/tag353.xml"/><Relationship Id="rId12" Type="http://schemas.openxmlformats.org/officeDocument/2006/relationships/tags" Target="../tags/tag358.xml"/><Relationship Id="rId17" Type="http://schemas.openxmlformats.org/officeDocument/2006/relationships/tags" Target="../tags/tag363.xml"/><Relationship Id="rId25" Type="http://schemas.openxmlformats.org/officeDocument/2006/relationships/tags" Target="../tags/tag371.xml"/><Relationship Id="rId33" Type="http://schemas.openxmlformats.org/officeDocument/2006/relationships/image" Target="../media/image81.png"/><Relationship Id="rId2" Type="http://schemas.openxmlformats.org/officeDocument/2006/relationships/tags" Target="../tags/tag348.xml"/><Relationship Id="rId16" Type="http://schemas.openxmlformats.org/officeDocument/2006/relationships/tags" Target="../tags/tag362.xml"/><Relationship Id="rId20" Type="http://schemas.openxmlformats.org/officeDocument/2006/relationships/tags" Target="../tags/tag366.xml"/><Relationship Id="rId29" Type="http://schemas.openxmlformats.org/officeDocument/2006/relationships/slideLayout" Target="../slideLayouts/slideLayout18.xml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11" Type="http://schemas.openxmlformats.org/officeDocument/2006/relationships/tags" Target="../tags/tag357.xml"/><Relationship Id="rId24" Type="http://schemas.openxmlformats.org/officeDocument/2006/relationships/tags" Target="../tags/tag370.xml"/><Relationship Id="rId32" Type="http://schemas.openxmlformats.org/officeDocument/2006/relationships/image" Target="../media/image80.jpeg"/><Relationship Id="rId5" Type="http://schemas.openxmlformats.org/officeDocument/2006/relationships/tags" Target="../tags/tag351.xml"/><Relationship Id="rId15" Type="http://schemas.openxmlformats.org/officeDocument/2006/relationships/tags" Target="../tags/tag361.xml"/><Relationship Id="rId23" Type="http://schemas.openxmlformats.org/officeDocument/2006/relationships/tags" Target="../tags/tag369.xml"/><Relationship Id="rId28" Type="http://schemas.openxmlformats.org/officeDocument/2006/relationships/tags" Target="../tags/tag374.xml"/><Relationship Id="rId36" Type="http://schemas.openxmlformats.org/officeDocument/2006/relationships/image" Target="../media/image17.png"/><Relationship Id="rId10" Type="http://schemas.openxmlformats.org/officeDocument/2006/relationships/tags" Target="../tags/tag356.xml"/><Relationship Id="rId19" Type="http://schemas.openxmlformats.org/officeDocument/2006/relationships/tags" Target="../tags/tag365.xml"/><Relationship Id="rId31" Type="http://schemas.openxmlformats.org/officeDocument/2006/relationships/image" Target="../media/image79.jpeg"/><Relationship Id="rId4" Type="http://schemas.openxmlformats.org/officeDocument/2006/relationships/tags" Target="../tags/tag350.xml"/><Relationship Id="rId9" Type="http://schemas.openxmlformats.org/officeDocument/2006/relationships/tags" Target="../tags/tag355.xml"/><Relationship Id="rId14" Type="http://schemas.openxmlformats.org/officeDocument/2006/relationships/tags" Target="../tags/tag360.xml"/><Relationship Id="rId22" Type="http://schemas.openxmlformats.org/officeDocument/2006/relationships/tags" Target="../tags/tag368.xml"/><Relationship Id="rId27" Type="http://schemas.openxmlformats.org/officeDocument/2006/relationships/tags" Target="../tags/tag373.xml"/><Relationship Id="rId30" Type="http://schemas.openxmlformats.org/officeDocument/2006/relationships/image" Target="../media/image78.jpeg"/><Relationship Id="rId35" Type="http://schemas.openxmlformats.org/officeDocument/2006/relationships/image" Target="../media/image27.png"/><Relationship Id="rId8" Type="http://schemas.openxmlformats.org/officeDocument/2006/relationships/tags" Target="../tags/tag3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13" Type="http://schemas.openxmlformats.org/officeDocument/2006/relationships/tags" Target="../tags/tag387.xml"/><Relationship Id="rId18" Type="http://schemas.openxmlformats.org/officeDocument/2006/relationships/tags" Target="../tags/tag392.xml"/><Relationship Id="rId26" Type="http://schemas.openxmlformats.org/officeDocument/2006/relationships/image" Target="../media/image85.png"/><Relationship Id="rId3" Type="http://schemas.openxmlformats.org/officeDocument/2006/relationships/tags" Target="../tags/tag377.xml"/><Relationship Id="rId21" Type="http://schemas.openxmlformats.org/officeDocument/2006/relationships/tags" Target="../tags/tag395.xml"/><Relationship Id="rId7" Type="http://schemas.openxmlformats.org/officeDocument/2006/relationships/tags" Target="../tags/tag381.xml"/><Relationship Id="rId12" Type="http://schemas.openxmlformats.org/officeDocument/2006/relationships/tags" Target="../tags/tag386.xml"/><Relationship Id="rId17" Type="http://schemas.openxmlformats.org/officeDocument/2006/relationships/tags" Target="../tags/tag391.xml"/><Relationship Id="rId25" Type="http://schemas.openxmlformats.org/officeDocument/2006/relationships/image" Target="../media/image84.png"/><Relationship Id="rId2" Type="http://schemas.openxmlformats.org/officeDocument/2006/relationships/tags" Target="../tags/tag376.xml"/><Relationship Id="rId16" Type="http://schemas.openxmlformats.org/officeDocument/2006/relationships/tags" Target="../tags/tag390.xml"/><Relationship Id="rId20" Type="http://schemas.openxmlformats.org/officeDocument/2006/relationships/tags" Target="../tags/tag394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tags" Target="../tags/tag385.xml"/><Relationship Id="rId24" Type="http://schemas.openxmlformats.org/officeDocument/2006/relationships/image" Target="../media/image83.png"/><Relationship Id="rId5" Type="http://schemas.openxmlformats.org/officeDocument/2006/relationships/tags" Target="../tags/tag379.xml"/><Relationship Id="rId15" Type="http://schemas.openxmlformats.org/officeDocument/2006/relationships/tags" Target="../tags/tag389.xml"/><Relationship Id="rId23" Type="http://schemas.openxmlformats.org/officeDocument/2006/relationships/image" Target="../media/image82.png"/><Relationship Id="rId10" Type="http://schemas.openxmlformats.org/officeDocument/2006/relationships/tags" Target="../tags/tag384.xml"/><Relationship Id="rId19" Type="http://schemas.openxmlformats.org/officeDocument/2006/relationships/tags" Target="../tags/tag393.xml"/><Relationship Id="rId4" Type="http://schemas.openxmlformats.org/officeDocument/2006/relationships/tags" Target="../tags/tag378.xml"/><Relationship Id="rId9" Type="http://schemas.openxmlformats.org/officeDocument/2006/relationships/tags" Target="../tags/tag383.xml"/><Relationship Id="rId14" Type="http://schemas.openxmlformats.org/officeDocument/2006/relationships/tags" Target="../tags/tag388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398.xml"/><Relationship Id="rId7" Type="http://schemas.openxmlformats.org/officeDocument/2006/relationships/image" Target="../media/image86.jpe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9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26" Type="http://schemas.openxmlformats.org/officeDocument/2006/relationships/tags" Target="../tags/tag110.xml"/><Relationship Id="rId21" Type="http://schemas.openxmlformats.org/officeDocument/2006/relationships/tags" Target="../tags/tag105.xml"/><Relationship Id="rId34" Type="http://schemas.openxmlformats.org/officeDocument/2006/relationships/tags" Target="../tags/tag118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5" Type="http://schemas.openxmlformats.org/officeDocument/2006/relationships/tags" Target="../tags/tag109.xml"/><Relationship Id="rId33" Type="http://schemas.openxmlformats.org/officeDocument/2006/relationships/tags" Target="../tags/tag117.xml"/><Relationship Id="rId38" Type="http://schemas.openxmlformats.org/officeDocument/2006/relationships/image" Target="../media/image10.png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29" Type="http://schemas.openxmlformats.org/officeDocument/2006/relationships/tags" Target="../tags/tag113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tags" Target="../tags/tag108.xml"/><Relationship Id="rId32" Type="http://schemas.openxmlformats.org/officeDocument/2006/relationships/tags" Target="../tags/tag116.xml"/><Relationship Id="rId37" Type="http://schemas.openxmlformats.org/officeDocument/2006/relationships/notesSlide" Target="../notesSlides/notesSlide4.xml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tags" Target="../tags/tag107.xml"/><Relationship Id="rId28" Type="http://schemas.openxmlformats.org/officeDocument/2006/relationships/tags" Target="../tags/tag112.xml"/><Relationship Id="rId36" Type="http://schemas.openxmlformats.org/officeDocument/2006/relationships/slideLayout" Target="../slideLayouts/slideLayout13.xml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31" Type="http://schemas.openxmlformats.org/officeDocument/2006/relationships/tags" Target="../tags/tag115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tags" Target="../tags/tag106.xml"/><Relationship Id="rId27" Type="http://schemas.openxmlformats.org/officeDocument/2006/relationships/tags" Target="../tags/tag111.xml"/><Relationship Id="rId30" Type="http://schemas.openxmlformats.org/officeDocument/2006/relationships/tags" Target="../tags/tag114.xml"/><Relationship Id="rId35" Type="http://schemas.openxmlformats.org/officeDocument/2006/relationships/tags" Target="../tags/tag119.xml"/><Relationship Id="rId8" Type="http://schemas.openxmlformats.org/officeDocument/2006/relationships/tags" Target="../tags/tag92.xml"/><Relationship Id="rId3" Type="http://schemas.openxmlformats.org/officeDocument/2006/relationships/tags" Target="../tags/tag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tags" Target="../tags/tag134.xml"/><Relationship Id="rId18" Type="http://schemas.openxmlformats.org/officeDocument/2006/relationships/tags" Target="../tags/tag139.xml"/><Relationship Id="rId26" Type="http://schemas.openxmlformats.org/officeDocument/2006/relationships/slideLayout" Target="../slideLayouts/slideLayout18.xml"/><Relationship Id="rId3" Type="http://schemas.openxmlformats.org/officeDocument/2006/relationships/tags" Target="../tags/tag124.xml"/><Relationship Id="rId21" Type="http://schemas.openxmlformats.org/officeDocument/2006/relationships/tags" Target="../tags/tag142.xml"/><Relationship Id="rId7" Type="http://schemas.openxmlformats.org/officeDocument/2006/relationships/tags" Target="../tags/tag128.xml"/><Relationship Id="rId12" Type="http://schemas.openxmlformats.org/officeDocument/2006/relationships/tags" Target="../tags/tag133.xml"/><Relationship Id="rId17" Type="http://schemas.openxmlformats.org/officeDocument/2006/relationships/tags" Target="../tags/tag138.xml"/><Relationship Id="rId25" Type="http://schemas.openxmlformats.org/officeDocument/2006/relationships/tags" Target="../tags/tag146.xml"/><Relationship Id="rId2" Type="http://schemas.openxmlformats.org/officeDocument/2006/relationships/tags" Target="../tags/tag123.xml"/><Relationship Id="rId16" Type="http://schemas.openxmlformats.org/officeDocument/2006/relationships/tags" Target="../tags/tag137.xml"/><Relationship Id="rId20" Type="http://schemas.openxmlformats.org/officeDocument/2006/relationships/tags" Target="../tags/tag141.xml"/><Relationship Id="rId29" Type="http://schemas.openxmlformats.org/officeDocument/2006/relationships/image" Target="../media/image19.jpeg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24" Type="http://schemas.openxmlformats.org/officeDocument/2006/relationships/tags" Target="../tags/tag145.xml"/><Relationship Id="rId5" Type="http://schemas.openxmlformats.org/officeDocument/2006/relationships/tags" Target="../tags/tag126.xml"/><Relationship Id="rId15" Type="http://schemas.openxmlformats.org/officeDocument/2006/relationships/tags" Target="../tags/tag136.xml"/><Relationship Id="rId23" Type="http://schemas.openxmlformats.org/officeDocument/2006/relationships/tags" Target="../tags/tag144.xml"/><Relationship Id="rId28" Type="http://schemas.openxmlformats.org/officeDocument/2006/relationships/image" Target="../media/image18.png"/><Relationship Id="rId10" Type="http://schemas.openxmlformats.org/officeDocument/2006/relationships/tags" Target="../tags/tag131.xml"/><Relationship Id="rId19" Type="http://schemas.openxmlformats.org/officeDocument/2006/relationships/tags" Target="../tags/tag140.xml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tags" Target="../tags/tag135.xml"/><Relationship Id="rId22" Type="http://schemas.openxmlformats.org/officeDocument/2006/relationships/tags" Target="../tags/tag143.xml"/><Relationship Id="rId27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tags" Target="../tags/tag159.xml"/><Relationship Id="rId18" Type="http://schemas.openxmlformats.org/officeDocument/2006/relationships/image" Target="../media/image21.jpe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image" Target="../media/image17.png"/><Relationship Id="rId2" Type="http://schemas.openxmlformats.org/officeDocument/2006/relationships/tags" Target="../tags/tag148.xml"/><Relationship Id="rId16" Type="http://schemas.openxmlformats.org/officeDocument/2006/relationships/slideLayout" Target="../slideLayouts/slideLayout1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5" Type="http://schemas.openxmlformats.org/officeDocument/2006/relationships/tags" Target="../tags/tag151.xml"/><Relationship Id="rId15" Type="http://schemas.openxmlformats.org/officeDocument/2006/relationships/tags" Target="../tags/tag161.xml"/><Relationship Id="rId10" Type="http://schemas.openxmlformats.org/officeDocument/2006/relationships/tags" Target="../tags/tag156.xml"/><Relationship Id="rId19" Type="http://schemas.openxmlformats.org/officeDocument/2006/relationships/image" Target="../media/image22.jpe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2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:/冯益/2024/江理工/ppt模版/资料/学校风景/IMG_7135(1).JPGIMG_7135(1)"/>
          <p:cNvPicPr>
            <a:picLocks noChangeAspect="1"/>
          </p:cNvPicPr>
          <p:nvPr/>
        </p:nvPicPr>
        <p:blipFill>
          <a:blip r:embed="rId5"/>
          <a:srcRect l="28" r="28"/>
          <a:stretch>
            <a:fillRect/>
          </a:stretch>
        </p:blipFill>
        <p:spPr>
          <a:xfrm>
            <a:off x="-27940" y="0"/>
            <a:ext cx="12248515" cy="6892925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-57785" y="0"/>
            <a:ext cx="12249785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30000">
                <a:srgbClr val="4791CF">
                  <a:alpha val="80000"/>
                </a:srgb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/>
          <a:lstStyle/>
          <a:p>
            <a:pPr marL="0" indent="0" algn="l" defTabSz="0" rtl="0" eaLnBrk="1" latinLnBrk="0" hangingPunct="1">
              <a:buNone/>
            </a:pPr>
            <a:endParaRPr lang="zh-CN" altLang="en-US" sz="1400" b="1" dirty="0">
              <a:solidFill>
                <a:schemeClr val="dk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11" name="图片 10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6"/>
          <a:srcRect l="-798" r="-533" b="16486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logo-0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: 形状 31"/>
          <p:cNvSpPr/>
          <p:nvPr/>
        </p:nvSpPr>
        <p:spPr>
          <a:xfrm rot="290467">
            <a:off x="-216495" y="4782033"/>
            <a:ext cx="12592702" cy="3066241"/>
          </a:xfrm>
          <a:custGeom>
            <a:avLst/>
            <a:gdLst>
              <a:gd name="connsiteX0" fmla="*/ 0 w 12306028"/>
              <a:gd name="connsiteY0" fmla="*/ 0 h 1951741"/>
              <a:gd name="connsiteX1" fmla="*/ 13233 w 12306028"/>
              <a:gd name="connsiteY1" fmla="*/ 6991 h 1951741"/>
              <a:gd name="connsiteX2" fmla="*/ 6704213 w 12306028"/>
              <a:gd name="connsiteY2" fmla="*/ 1151351 h 1951741"/>
              <a:gd name="connsiteX3" fmla="*/ 12236358 w 12306028"/>
              <a:gd name="connsiteY3" fmla="*/ 455192 h 1951741"/>
              <a:gd name="connsiteX4" fmla="*/ 12265577 w 12306028"/>
              <a:gd name="connsiteY4" fmla="*/ 445881 h 1951741"/>
              <a:gd name="connsiteX5" fmla="*/ 12306028 w 12306028"/>
              <a:gd name="connsiteY5" fmla="*/ 923482 h 1951741"/>
              <a:gd name="connsiteX6" fmla="*/ 165303 w 12306028"/>
              <a:gd name="connsiteY6" fmla="*/ 1951741 h 1951741"/>
              <a:gd name="connsiteX7" fmla="*/ 0 w 12306028"/>
              <a:gd name="connsiteY7" fmla="*/ 0 h 195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028" h="1951741">
                <a:moveTo>
                  <a:pt x="0" y="0"/>
                </a:moveTo>
                <a:lnTo>
                  <a:pt x="13233" y="6991"/>
                </a:lnTo>
                <a:cubicBezTo>
                  <a:pt x="1385398" y="693062"/>
                  <a:pt x="3868639" y="1151352"/>
                  <a:pt x="6704213" y="1151351"/>
                </a:cubicBezTo>
                <a:cubicBezTo>
                  <a:pt x="8864649" y="1151351"/>
                  <a:pt x="10820558" y="885315"/>
                  <a:pt x="12236358" y="455192"/>
                </a:cubicBezTo>
                <a:lnTo>
                  <a:pt x="12265577" y="445881"/>
                </a:lnTo>
                <a:lnTo>
                  <a:pt x="12306028" y="923482"/>
                </a:lnTo>
                <a:lnTo>
                  <a:pt x="165303" y="19517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7"/>
          <p:cNvSpPr/>
          <p:nvPr/>
        </p:nvSpPr>
        <p:spPr>
          <a:xfrm rot="290467">
            <a:off x="-177263" y="5329135"/>
            <a:ext cx="12592702" cy="2136481"/>
          </a:xfrm>
          <a:custGeom>
            <a:avLst/>
            <a:gdLst>
              <a:gd name="connsiteX0" fmla="*/ 0 w 12306028"/>
              <a:gd name="connsiteY0" fmla="*/ 0 h 1951741"/>
              <a:gd name="connsiteX1" fmla="*/ 13233 w 12306028"/>
              <a:gd name="connsiteY1" fmla="*/ 6991 h 1951741"/>
              <a:gd name="connsiteX2" fmla="*/ 6704213 w 12306028"/>
              <a:gd name="connsiteY2" fmla="*/ 1151351 h 1951741"/>
              <a:gd name="connsiteX3" fmla="*/ 12236358 w 12306028"/>
              <a:gd name="connsiteY3" fmla="*/ 455192 h 1951741"/>
              <a:gd name="connsiteX4" fmla="*/ 12265577 w 12306028"/>
              <a:gd name="connsiteY4" fmla="*/ 445881 h 1951741"/>
              <a:gd name="connsiteX5" fmla="*/ 12306028 w 12306028"/>
              <a:gd name="connsiteY5" fmla="*/ 923482 h 1951741"/>
              <a:gd name="connsiteX6" fmla="*/ 165303 w 12306028"/>
              <a:gd name="connsiteY6" fmla="*/ 1951741 h 1951741"/>
              <a:gd name="connsiteX7" fmla="*/ 0 w 12306028"/>
              <a:gd name="connsiteY7" fmla="*/ 0 h 195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028" h="1951741">
                <a:moveTo>
                  <a:pt x="0" y="0"/>
                </a:moveTo>
                <a:lnTo>
                  <a:pt x="13233" y="6991"/>
                </a:lnTo>
                <a:cubicBezTo>
                  <a:pt x="1385398" y="693062"/>
                  <a:pt x="3868639" y="1151352"/>
                  <a:pt x="6704213" y="1151351"/>
                </a:cubicBezTo>
                <a:cubicBezTo>
                  <a:pt x="8864649" y="1151351"/>
                  <a:pt x="10820558" y="885315"/>
                  <a:pt x="12236358" y="455192"/>
                </a:cubicBezTo>
                <a:lnTo>
                  <a:pt x="12265577" y="445881"/>
                </a:lnTo>
                <a:lnTo>
                  <a:pt x="12306028" y="923482"/>
                </a:lnTo>
                <a:lnTo>
                  <a:pt x="165303" y="1951741"/>
                </a:lnTo>
                <a:lnTo>
                  <a:pt x="0" y="0"/>
                </a:lnTo>
                <a:close/>
              </a:path>
            </a:pathLst>
          </a:custGeom>
          <a:solidFill>
            <a:srgbClr val="004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" descr="7b0a20202020227461726765744d6f64756c65223a20226b6f6e6c696e65666f6e7473220a7d0a"/>
          <p:cNvSpPr txBox="1"/>
          <p:nvPr/>
        </p:nvSpPr>
        <p:spPr>
          <a:xfrm>
            <a:off x="1028065" y="4484370"/>
            <a:ext cx="3897630" cy="384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zh-CN" altLang="en-US" sz="2500" dirty="0">
                <a:solidFill>
                  <a:schemeClr val="bg1">
                    <a:alpha val="94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Medium" panose="020B0600000000000000" charset="-122"/>
                <a:sym typeface="思源黑体 CN Medium" panose="020B0600000000000000" charset="-122"/>
              </a:rPr>
              <a:t>添加副标题文字说明</a:t>
            </a:r>
          </a:p>
        </p:txBody>
      </p:sp>
      <p:sp>
        <p:nvSpPr>
          <p:cNvPr id="29" name="文本框" descr="7b0a20202020227461726765744d6f64756c65223a20226b6f6e6c696e65666f6e7473220a7d0a"/>
          <p:cNvSpPr txBox="1"/>
          <p:nvPr/>
        </p:nvSpPr>
        <p:spPr>
          <a:xfrm>
            <a:off x="1028065" y="1847215"/>
            <a:ext cx="7363460" cy="246189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80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江苏理工学院</a:t>
            </a:r>
            <a:r>
              <a:rPr lang="en-US" altLang="zh-CN" sz="80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PPT</a:t>
            </a:r>
            <a:r>
              <a:rPr lang="zh-CN" altLang="en-US" sz="80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模板</a:t>
            </a:r>
          </a:p>
        </p:txBody>
      </p:sp>
      <p:sp>
        <p:nvSpPr>
          <p:cNvPr id="31" name="文本框" descr="7b0a20202020227461726765744d6f64756c65223a20226b6f6e6c696e65666f6e7473220a7d0a"/>
          <p:cNvSpPr txBox="1"/>
          <p:nvPr/>
        </p:nvSpPr>
        <p:spPr>
          <a:xfrm>
            <a:off x="1297623" y="5203825"/>
            <a:ext cx="941070" cy="1841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en-US" altLang="zh-CN" sz="12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Medium" panose="020B0600000000000000" charset="-122"/>
                <a:sym typeface="思源黑体 CN Medium" panose="020B0600000000000000" charset="-122"/>
              </a:rPr>
              <a:t>xxxxxx</a:t>
            </a:r>
          </a:p>
        </p:txBody>
      </p:sp>
      <p:sp>
        <p:nvSpPr>
          <p:cNvPr id="32" name="圆角矩形 31"/>
          <p:cNvSpPr/>
          <p:nvPr/>
        </p:nvSpPr>
        <p:spPr>
          <a:xfrm>
            <a:off x="1028065" y="5129530"/>
            <a:ext cx="1480185" cy="332740"/>
          </a:xfrm>
          <a:prstGeom prst="roundRect">
            <a:avLst>
              <a:gd name="adj" fmla="val 50000"/>
            </a:avLst>
          </a:prstGeom>
          <a:noFill/>
          <a:ln w="12700" cmpd="sng">
            <a:solidFill>
              <a:schemeClr val="bg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  <a:cs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92E3D9B-270D-480F-B024-4D3013061AE2}"/>
              </a:ext>
            </a:extLst>
          </p:cNvPr>
          <p:cNvSpPr/>
          <p:nvPr/>
        </p:nvSpPr>
        <p:spPr>
          <a:xfrm>
            <a:off x="0" y="1600200"/>
            <a:ext cx="12220575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18434" name="图片 5" descr="D:/冯益/2024/江理工/ppt模版/资料/32edd9bf-e9eb-4e6c-ab83-24d64b5e7427.jpg32edd9bf-e9eb-4e6c-ab83-24d64b5e7427">
            <a:extLst>
              <a:ext uri="{FF2B5EF4-FFF2-40B4-BE49-F238E27FC236}">
                <a16:creationId xmlns:a16="http://schemas.microsoft.com/office/drawing/2014/main" id="{ADA34987-86CF-47F7-BE5E-80BCBAEA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163" y="1600200"/>
            <a:ext cx="49514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010AF24-937C-48E0-B884-0F3F74B8FE7C}"/>
              </a:ext>
            </a:extLst>
          </p:cNvPr>
          <p:cNvSpPr/>
          <p:nvPr/>
        </p:nvSpPr>
        <p:spPr>
          <a:xfrm>
            <a:off x="7269163" y="1600200"/>
            <a:ext cx="4951412" cy="36576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8436" name="组合 8">
            <a:extLst>
              <a:ext uri="{FF2B5EF4-FFF2-40B4-BE49-F238E27FC236}">
                <a16:creationId xmlns:a16="http://schemas.microsoft.com/office/drawing/2014/main" id="{F18BA210-1E37-4E8C-84E1-08B486B16DDE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2232025"/>
            <a:ext cx="6072188" cy="2552700"/>
            <a:chOff x="1024" y="3390"/>
            <a:chExt cx="9561" cy="4021"/>
          </a:xfrm>
        </p:grpSpPr>
        <p:grpSp>
          <p:nvGrpSpPr>
            <p:cNvPr id="18437" name="组合 9">
              <a:extLst>
                <a:ext uri="{FF2B5EF4-FFF2-40B4-BE49-F238E27FC236}">
                  <a16:creationId xmlns:a16="http://schemas.microsoft.com/office/drawing/2014/main" id="{020C71F1-F3E0-4B36-B7B2-7A552F82FE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4" y="3390"/>
              <a:ext cx="9561" cy="4021"/>
              <a:chOff x="1024" y="3390"/>
              <a:chExt cx="9561" cy="4021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A9F136C-3617-4051-BA84-9148BE579BC2}"/>
                  </a:ext>
                </a:extLst>
              </p:cNvPr>
              <p:cNvSpPr txBox="1"/>
              <p:nvPr/>
            </p:nvSpPr>
            <p:spPr>
              <a:xfrm>
                <a:off x="4846" y="5566"/>
                <a:ext cx="5739" cy="102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1400" noProof="1">
                    <a:solidFill>
                      <a:schemeClr val="bg1">
                        <a:alpha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单击此处输入正文内容，文字是您思想的提炼，请尽量言简意赅的阐述观点。</a:t>
                </a:r>
              </a:p>
            </p:txBody>
          </p:sp>
          <p:grpSp>
            <p:nvGrpSpPr>
              <p:cNvPr id="18439" name="组合 11">
                <a:extLst>
                  <a:ext uri="{FF2B5EF4-FFF2-40B4-BE49-F238E27FC236}">
                    <a16:creationId xmlns:a16="http://schemas.microsoft.com/office/drawing/2014/main" id="{583676CA-7B1E-4DC3-B17F-AC1AB5F4FA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4" y="3390"/>
                <a:ext cx="9560" cy="4021"/>
                <a:chOff x="1024" y="4653"/>
                <a:chExt cx="9560" cy="4021"/>
              </a:xfrm>
            </p:grpSpPr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BF442F72-0F93-4342-B738-820F3CC72416}"/>
                    </a:ext>
                  </a:extLst>
                </p:cNvPr>
                <p:cNvSpPr txBox="1"/>
                <p:nvPr/>
              </p:nvSpPr>
              <p:spPr>
                <a:xfrm>
                  <a:off x="1024" y="4653"/>
                  <a:ext cx="5065" cy="4021"/>
                </a:xfrm>
                <a:prstGeom prst="rect">
                  <a:avLst/>
                </a:prstGeom>
                <a:noFill/>
              </p:spPr>
              <p:txBody>
                <a:bodyPr anchor="ctr">
                  <a:spAutoFit/>
                </a:bodyPr>
                <a:lstStyle/>
                <a:p>
                  <a:pPr fontAlgn="ctr"/>
                  <a:r>
                    <a:rPr lang="en-US" altLang="zh-CN" sz="16000" b="1" noProof="1">
                      <a:solidFill>
                        <a:schemeClr val="bg1">
                          <a:alpha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02</a:t>
                  </a:r>
                </a:p>
              </p:txBody>
            </p:sp>
            <p:sp>
              <p:nvSpPr>
                <p:cNvPr id="18441" name="文本框 13">
                  <a:extLst>
                    <a:ext uri="{FF2B5EF4-FFF2-40B4-BE49-F238E27FC236}">
                      <a16:creationId xmlns:a16="http://schemas.microsoft.com/office/drawing/2014/main" id="{4C4AB021-C1D0-4F90-A441-115D63BB3F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6" y="5452"/>
                  <a:ext cx="5738" cy="1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fontAlgn="ctr"/>
                  <a:r>
                    <a:rPr lang="zh-CN" altLang="en-US" sz="40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输入标题</a:t>
                  </a:r>
                </a:p>
              </p:txBody>
            </p:sp>
          </p:grp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655EE608-4155-4355-ADC5-C7D94EEB4B73}"/>
                </a:ext>
              </a:extLst>
            </p:cNvPr>
            <p:cNvCxnSpPr/>
            <p:nvPr/>
          </p:nvCxnSpPr>
          <p:spPr>
            <a:xfrm>
              <a:off x="5048" y="5433"/>
              <a:ext cx="1135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70D5A6BC-9703-4133-B8E0-5D6D6B9C3500}"/>
              </a:ext>
            </a:extLst>
          </p:cNvPr>
          <p:cNvGrpSpPr/>
          <p:nvPr/>
        </p:nvGrpSpPr>
        <p:grpSpPr>
          <a:xfrm rot="16200000">
            <a:off x="1355725" y="5857240"/>
            <a:ext cx="35560" cy="929640"/>
            <a:chOff x="14318" y="1091"/>
            <a:chExt cx="56" cy="1464"/>
          </a:xfrm>
          <a:solidFill>
            <a:schemeClr val="accent1"/>
          </a:solidFill>
        </p:grpSpPr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2D8BF66B-37EC-4D1F-8F88-929FD7284A92}"/>
                </a:ext>
              </a:extLst>
            </p:cNvPr>
            <p:cNvSpPr/>
            <p:nvPr/>
          </p:nvSpPr>
          <p:spPr>
            <a:xfrm flipH="1">
              <a:off x="14318" y="2215"/>
              <a:ext cx="57" cy="34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35B31325-1BB2-4222-9176-9E221EA2282F}"/>
                </a:ext>
              </a:extLst>
            </p:cNvPr>
            <p:cNvSpPr/>
            <p:nvPr/>
          </p:nvSpPr>
          <p:spPr>
            <a:xfrm flipH="1">
              <a:off x="14318" y="1653"/>
              <a:ext cx="57" cy="34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E7BD4922-4658-4F67-B6B9-3F713F712097}"/>
                </a:ext>
              </a:extLst>
            </p:cNvPr>
            <p:cNvSpPr/>
            <p:nvPr/>
          </p:nvSpPr>
          <p:spPr>
            <a:xfrm flipH="1">
              <a:off x="14318" y="1091"/>
              <a:ext cx="57" cy="3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AA613FD-73D4-47FA-BED0-45297294C1BA}"/>
              </a:ext>
            </a:extLst>
          </p:cNvPr>
          <p:cNvGrpSpPr/>
          <p:nvPr/>
        </p:nvGrpSpPr>
        <p:grpSpPr>
          <a:xfrm>
            <a:off x="11148060" y="702945"/>
            <a:ext cx="288290" cy="159385"/>
            <a:chOff x="17277" y="1136"/>
            <a:chExt cx="454" cy="251"/>
          </a:xfrm>
          <a:solidFill>
            <a:schemeClr val="accent2"/>
          </a:solidFill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CA3F0749-DB1E-4853-9A0A-C3FD140B65FF}"/>
                </a:ext>
              </a:extLst>
            </p:cNvPr>
            <p:cNvSpPr/>
            <p:nvPr/>
          </p:nvSpPr>
          <p:spPr>
            <a:xfrm>
              <a:off x="17448" y="1136"/>
              <a:ext cx="283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E4BFAF9-FACB-43C3-A044-EC3F70C7FB97}"/>
                </a:ext>
              </a:extLst>
            </p:cNvPr>
            <p:cNvSpPr/>
            <p:nvPr/>
          </p:nvSpPr>
          <p:spPr>
            <a:xfrm>
              <a:off x="17277" y="129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pic>
        <p:nvPicPr>
          <p:cNvPr id="18445" name="图片 4" descr="logo-05">
            <a:extLst>
              <a:ext uri="{FF2B5EF4-FFF2-40B4-BE49-F238E27FC236}">
                <a16:creationId xmlns:a16="http://schemas.microsoft.com/office/drawing/2014/main" id="{7ADA58F2-85D9-43DC-AB42-03A74FF66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2975" y="2055813"/>
            <a:ext cx="2363788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1BE5B96-45A6-4081-9967-A0541AC96B15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9458" name="文本框 14">
            <a:extLst>
              <a:ext uri="{FF2B5EF4-FFF2-40B4-BE49-F238E27FC236}">
                <a16:creationId xmlns:a16="http://schemas.microsoft.com/office/drawing/2014/main" id="{F60724A6-88D0-40A3-AD95-1C793B2B2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BCD9ECB-B910-4877-BEC8-EEFA2A6BD2DE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A088EC0-ABA4-4E18-AB82-F2E0DFB1C2BF}"/>
              </a:ext>
            </a:extLst>
          </p:cNvPr>
          <p:cNvSpPr/>
          <p:nvPr/>
        </p:nvSpPr>
        <p:spPr>
          <a:xfrm rot="16200000">
            <a:off x="6001544" y="667544"/>
            <a:ext cx="18891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60FEFEE-C74B-4F60-8034-616160CA3C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56413" y="1701800"/>
            <a:ext cx="254000" cy="255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latin typeface="思源黑体 CN Regular" panose="020B0500000000000000" charset="-122"/>
                <a:cs typeface="思源黑体 CN Regular" panose="020B0500000000000000" charset="-122"/>
              </a:rPr>
              <a:t>+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43C75E-E702-4A00-AEDB-05970A184F4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189788" y="1649413"/>
            <a:ext cx="3830637" cy="292100"/>
          </a:xfrm>
          <a:prstGeom prst="rect">
            <a:avLst/>
          </a:prstGeom>
          <a:noFill/>
        </p:spPr>
        <p:txBody>
          <a:bodyPr bIns="0">
            <a:spAutoFit/>
          </a:bodyPr>
          <a:lstStyle/>
          <a:p>
            <a:pPr fontAlgn="auto"/>
            <a:r>
              <a:rPr lang="en-US" sz="1600" b="1" spc="1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单击添加小标题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6424BA-78C5-4657-8FAA-EC442233A66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856413" y="3244850"/>
            <a:ext cx="254000" cy="255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latin typeface="思源黑体 CN Regular" panose="020B0500000000000000" charset="-122"/>
                <a:cs typeface="思源黑体 CN Regular" panose="020B0500000000000000" charset="-122"/>
              </a:rPr>
              <a:t>+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00FB59F-3F13-4A5B-B607-E89D40AC4D7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856413" y="4787900"/>
            <a:ext cx="254000" cy="2555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latin typeface="思源黑体 CN Regular" panose="020B0500000000000000" charset="-122"/>
                <a:cs typeface="思源黑体 CN Regular" panose="020B0500000000000000" charset="-122"/>
              </a:rPr>
              <a:t>-</a:t>
            </a:r>
          </a:p>
        </p:txBody>
      </p:sp>
      <p:sp>
        <p:nvSpPr>
          <p:cNvPr id="19465" name="TextBox 43">
            <a:extLst>
              <a:ext uri="{FF2B5EF4-FFF2-40B4-BE49-F238E27FC236}">
                <a16:creationId xmlns:a16="http://schemas.microsoft.com/office/drawing/2014/main" id="{176E5C49-F26A-414C-A3CA-EBC0F333B944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89788" y="1944688"/>
            <a:ext cx="38306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altLang="zh-CN" sz="1400" dirty="0" err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</a:t>
            </a:r>
            <a:r>
              <a:rPr lang="zh-CN" altLang="en-US" sz="14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您</a:t>
            </a:r>
            <a:r>
              <a:rPr lang="en-US" altLang="zh-CN" sz="1400" dirty="0" err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的正文，文字是您思想的提炼，为了最终演示发布的良好效果，请尽量言简意赅的阐述观点</a:t>
            </a:r>
            <a:endParaRPr lang="en-US" altLang="zh-CN" sz="14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TextBox 43">
            <a:extLst>
              <a:ext uri="{FF2B5EF4-FFF2-40B4-BE49-F238E27FC236}">
                <a16:creationId xmlns:a16="http://schemas.microsoft.com/office/drawing/2014/main" id="{FB4A4E4E-B84F-4C0B-9F63-B1319553557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231063" y="3165475"/>
            <a:ext cx="3830637" cy="290513"/>
          </a:xfrm>
          <a:prstGeom prst="rect">
            <a:avLst/>
          </a:prstGeom>
          <a:noFill/>
        </p:spPr>
        <p:txBody>
          <a:bodyPr bIns="0">
            <a:spAutoFit/>
          </a:bodyPr>
          <a:lstStyle/>
          <a:p>
            <a:pPr fontAlgn="auto"/>
            <a:r>
              <a:rPr lang="en-US" sz="1600" b="1" spc="1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单击添加小标题</a:t>
            </a:r>
          </a:p>
        </p:txBody>
      </p:sp>
      <p:sp>
        <p:nvSpPr>
          <p:cNvPr id="19467" name="TextBox 43">
            <a:extLst>
              <a:ext uri="{FF2B5EF4-FFF2-40B4-BE49-F238E27FC236}">
                <a16:creationId xmlns:a16="http://schemas.microsoft.com/office/drawing/2014/main" id="{90D0CA3C-B23C-482A-8034-34B06C9F9524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231063" y="3460750"/>
            <a:ext cx="383063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altLang="zh-CN" sz="1400" dirty="0" err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</a:t>
            </a:r>
            <a:r>
              <a:rPr lang="zh-CN" altLang="en-US" sz="14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您</a:t>
            </a:r>
            <a:r>
              <a:rPr lang="en-US" altLang="zh-CN" sz="1400" dirty="0" err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的正文，文字是您思想的提炼，为了最终演示发布的良好效果，请尽量言简意赅的阐述观点</a:t>
            </a:r>
            <a:endParaRPr lang="en-US" altLang="zh-CN" sz="14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6" name="TextBox 43">
            <a:extLst>
              <a:ext uri="{FF2B5EF4-FFF2-40B4-BE49-F238E27FC236}">
                <a16:creationId xmlns:a16="http://schemas.microsoft.com/office/drawing/2014/main" id="{75C23E09-9CE3-4F2E-BA91-332D4B081AC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231063" y="4735513"/>
            <a:ext cx="3830637" cy="292100"/>
          </a:xfrm>
          <a:prstGeom prst="rect">
            <a:avLst/>
          </a:prstGeom>
          <a:noFill/>
        </p:spPr>
        <p:txBody>
          <a:bodyPr bIns="0">
            <a:spAutoFit/>
          </a:bodyPr>
          <a:lstStyle/>
          <a:p>
            <a:pPr fontAlgn="auto"/>
            <a:r>
              <a:rPr lang="en-US" sz="1600" b="1" spc="1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单击添加小标题</a:t>
            </a:r>
          </a:p>
        </p:txBody>
      </p:sp>
      <p:sp>
        <p:nvSpPr>
          <p:cNvPr id="19469" name="TextBox 43">
            <a:extLst>
              <a:ext uri="{FF2B5EF4-FFF2-40B4-BE49-F238E27FC236}">
                <a16:creationId xmlns:a16="http://schemas.microsoft.com/office/drawing/2014/main" id="{1F2BE258-7281-4228-A3A8-1FF162BB740F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31063" y="5030788"/>
            <a:ext cx="38306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altLang="zh-CN" sz="1400" dirty="0" err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</a:t>
            </a:r>
            <a:r>
              <a:rPr lang="zh-CN" altLang="en-US" sz="14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您</a:t>
            </a:r>
            <a:r>
              <a:rPr lang="en-US" altLang="zh-CN" sz="1400" dirty="0" err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的正文，文字是您思想的提炼，为了最终演示发布的良好效果，请尽量言简意赅的阐述观点</a:t>
            </a:r>
            <a:endParaRPr lang="en-US" altLang="zh-CN" sz="14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</p:txBody>
      </p:sp>
      <p:graphicFrame>
        <p:nvGraphicFramePr>
          <p:cNvPr id="19470" name="图表 6" descr="7b0a202020202263686172745265734964223a20223230343734353236220a7d0a">
            <a:extLst>
              <a:ext uri="{FF2B5EF4-FFF2-40B4-BE49-F238E27FC236}">
                <a16:creationId xmlns:a16="http://schemas.microsoft.com/office/drawing/2014/main" id="{DD052980-3AD0-4594-AD30-2A4B918C3AFA}"/>
              </a:ext>
            </a:extLst>
          </p:cNvPr>
          <p:cNvGraphicFramePr>
            <a:graphicFrameLocks/>
          </p:cNvGraphicFramePr>
          <p:nvPr/>
        </p:nvGraphicFramePr>
        <p:xfrm>
          <a:off x="536575" y="1870075"/>
          <a:ext cx="5816600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3" r:id="rId13" imgW="5819048" imgH="3761905" progId="excel.sheet.8">
                  <p:embed/>
                </p:oleObj>
              </mc:Choice>
              <mc:Fallback>
                <p:oleObj r:id="rId13" imgW="5819048" imgH="3761905" progId="excel.sheet.8">
                  <p:embed/>
                  <p:pic>
                    <p:nvPicPr>
                      <p:cNvPr id="0" name="图表 6" descr="7b0a202020202263686172745265734964223a20223230343734353236220a7d0a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870075"/>
                        <a:ext cx="5816600" cy="375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43">
            <a:extLst>
              <a:ext uri="{FF2B5EF4-FFF2-40B4-BE49-F238E27FC236}">
                <a16:creationId xmlns:a16="http://schemas.microsoft.com/office/drawing/2014/main" id="{11352334-3FC8-4359-8ED5-E8F26BF6A4EB}"/>
              </a:ext>
            </a:extLst>
          </p:cNvPr>
          <p:cNvSpPr txBox="1"/>
          <p:nvPr/>
        </p:nvSpPr>
        <p:spPr>
          <a:xfrm>
            <a:off x="838200" y="1577975"/>
            <a:ext cx="3830638" cy="322263"/>
          </a:xfrm>
          <a:prstGeom prst="rect">
            <a:avLst/>
          </a:prstGeom>
          <a:noFill/>
        </p:spPr>
        <p:txBody>
          <a:bodyPr bIns="0">
            <a:spAutoFit/>
          </a:bodyPr>
          <a:lstStyle/>
          <a:p>
            <a:pPr fontAlgn="auto"/>
            <a:r>
              <a:rPr lang="zh-CN" altLang="en-US" b="1" spc="100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图表</a:t>
            </a:r>
            <a:r>
              <a:rPr lang="en-US" b="1" spc="100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标题</a:t>
            </a:r>
          </a:p>
        </p:txBody>
      </p:sp>
      <p:pic>
        <p:nvPicPr>
          <p:cNvPr id="19472" name="图片 7" descr="logo-06">
            <a:extLst>
              <a:ext uri="{FF2B5EF4-FFF2-40B4-BE49-F238E27FC236}">
                <a16:creationId xmlns:a16="http://schemas.microsoft.com/office/drawing/2014/main" id="{9962FD5A-D8C8-4E6F-BF3C-49F9A7363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EDFB9959-4CE4-48D4-BC23-237D5BCABA1A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0482" name="文本框 14">
            <a:extLst>
              <a:ext uri="{FF2B5EF4-FFF2-40B4-BE49-F238E27FC236}">
                <a16:creationId xmlns:a16="http://schemas.microsoft.com/office/drawing/2014/main" id="{A201A1E9-58A9-448E-A72B-283E50BDE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250E31F-BBA4-41FB-93CC-0DABCC83FBBA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61ED2E8-88AC-4F9E-BBCF-DA856B19BCAC}"/>
              </a:ext>
            </a:extLst>
          </p:cNvPr>
          <p:cNvSpPr/>
          <p:nvPr/>
        </p:nvSpPr>
        <p:spPr>
          <a:xfrm rot="16200000">
            <a:off x="6001544" y="667544"/>
            <a:ext cx="18891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20485" name="组合 7">
            <a:extLst>
              <a:ext uri="{FF2B5EF4-FFF2-40B4-BE49-F238E27FC236}">
                <a16:creationId xmlns:a16="http://schemas.microsoft.com/office/drawing/2014/main" id="{B9B3C981-1523-4537-BAD2-FB4E847DEF25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2700" y="1884363"/>
            <a:ext cx="12168188" cy="3733800"/>
            <a:chOff x="1170" y="3118"/>
            <a:chExt cx="16861" cy="5173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FD46C455-0FC6-45C7-A921-331ECA0014A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flipV="1">
              <a:off x="1170" y="5597"/>
              <a:ext cx="16861" cy="1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D5B08C1-50BF-49E9-9EDF-9D8696F43910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174" y="3127"/>
              <a:ext cx="2154" cy="794"/>
            </a:xfrm>
            <a:prstGeom prst="rect">
              <a:avLst/>
            </a:prstGeom>
            <a:noFill/>
          </p:spPr>
          <p:txBody>
            <a:bodyPr bIns="0" anchor="ctr">
              <a:normAutofit/>
            </a:bodyPr>
            <a:lstStyle/>
            <a:p>
              <a:pPr algn="ctr" fontAlgn="auto"/>
              <a:r>
                <a:rPr lang="zh-CN" altLang="en-US" sz="2400" b="1" spc="300" noProof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20XX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D0C21700-AE05-481D-AB6A-330C442CE5E6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 flipH="1">
              <a:off x="4855" y="4244"/>
              <a:ext cx="3627" cy="1021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/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600" spc="15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单击此处输入您的正文，文字是您思想的提炼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04C3171-1328-4E84-A2FB-F1EDF883B65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rot="5400000">
              <a:off x="3398" y="4737"/>
              <a:ext cx="1702" cy="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3D26F02-61E1-48ED-B8EF-535AB9874CC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179" y="5526"/>
              <a:ext cx="143" cy="1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25078F08-A2E6-4742-9407-ED75EEED76B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825" y="4343"/>
              <a:ext cx="849" cy="85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2E34646C-7DBA-4096-8E19-E7F186117EB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rot="5400000">
              <a:off x="9238" y="4738"/>
              <a:ext cx="1700" cy="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1C0605C-7D7B-4841-9495-D7BC07161A4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017" y="5529"/>
              <a:ext cx="143" cy="1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45E5A340-87F6-4629-B709-A29DDF00A34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659" y="4334"/>
              <a:ext cx="851" cy="85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DB0AD0A3-FBBE-4868-9D3A-E062B92B004E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9012" y="3118"/>
              <a:ext cx="2154" cy="794"/>
            </a:xfrm>
            <a:prstGeom prst="rect">
              <a:avLst/>
            </a:prstGeom>
            <a:noFill/>
          </p:spPr>
          <p:txBody>
            <a:bodyPr bIns="0" anchor="ctr"/>
            <a:lstStyle/>
            <a:p>
              <a:pPr algn="ctr" fontAlgn="auto"/>
              <a:r>
                <a:rPr lang="zh-CN" altLang="en-US" sz="2400" b="1" spc="300" noProof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20XX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24AA6B9-7CB3-409A-822B-29DFA6664346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 flipH="1">
              <a:off x="10662" y="4244"/>
              <a:ext cx="3627" cy="1021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/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600" spc="15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单击此处输入您的正文，文字是您思想的提炼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E793E93-5A51-4B52-912C-B2C5BBFAF57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rot="5400000">
              <a:off x="6266" y="6618"/>
              <a:ext cx="1700" cy="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1D40C658-C6F5-4D3B-B355-E486C96458F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691" y="6232"/>
              <a:ext cx="849" cy="8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45EE7D1-4C1E-4AD9-BEFA-C730A9B78169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6040" y="7497"/>
              <a:ext cx="2154" cy="794"/>
            </a:xfrm>
            <a:prstGeom prst="rect">
              <a:avLst/>
            </a:prstGeom>
            <a:noFill/>
          </p:spPr>
          <p:txBody>
            <a:bodyPr bIns="0" anchor="ctr"/>
            <a:lstStyle/>
            <a:p>
              <a:pPr algn="ctr" fontAlgn="auto"/>
              <a:r>
                <a:rPr lang="zh-CN" altLang="en-US" sz="2400" b="1" spc="300" noProof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20XX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F38C8AD-E2C0-44A2-9AAA-459E045763E6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 flipH="1">
              <a:off x="7793" y="6151"/>
              <a:ext cx="3630" cy="1021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/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600" spc="15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单击此处输入您的正文，文字是您思想的提炼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E2C2A06-0259-45E8-B23E-2EBB364B222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043" y="5665"/>
              <a:ext cx="145" cy="1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7B6FD253-68BA-4E08-BD72-35BA0201A01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 rot="5400000">
              <a:off x="12073" y="6621"/>
              <a:ext cx="1700" cy="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179CD7C0-D57E-44C7-B876-B4D0245AD7E5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2499" y="6228"/>
              <a:ext cx="849" cy="85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F709E73E-AF33-442D-BD01-29E878627552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11848" y="7497"/>
              <a:ext cx="2154" cy="794"/>
            </a:xfrm>
            <a:prstGeom prst="rect">
              <a:avLst/>
            </a:prstGeom>
            <a:noFill/>
          </p:spPr>
          <p:txBody>
            <a:bodyPr bIns="0" anchor="ctr"/>
            <a:lstStyle/>
            <a:p>
              <a:pPr algn="ctr" fontAlgn="auto"/>
              <a:r>
                <a:rPr lang="zh-CN" altLang="en-US" sz="2400" b="1" spc="300" noProof="1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20XX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5A219BED-676C-4855-A6BB-D3892A35C1FE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 flipH="1">
              <a:off x="13585" y="6153"/>
              <a:ext cx="3627" cy="1021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/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600" spc="15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单击此处输入您的正文，文字是您思想的提炼</a:t>
              </a: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65A9AD-EE0E-489D-A837-0C4F84BD2AB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851" y="5667"/>
              <a:ext cx="145" cy="14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endParaRPr>
            </a:p>
          </p:txBody>
        </p:sp>
      </p:grpSp>
      <p:pic>
        <p:nvPicPr>
          <p:cNvPr id="20507" name="图片 9" descr="32313538383938393b32313538373837363bb6d4bbb0">
            <a:extLst>
              <a:ext uri="{FF2B5EF4-FFF2-40B4-BE49-F238E27FC236}">
                <a16:creationId xmlns:a16="http://schemas.microsoft.com/office/drawing/2014/main" id="{76BED0FD-5F8C-4A4E-9BAB-4AAEC8CBB59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9038" y="2886075"/>
            <a:ext cx="3603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2BA7187-D2BA-4A98-83CF-FB32DE0D3E2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117975" y="4249420"/>
            <a:ext cx="360000" cy="3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72BCBEE-951E-4233-8F60-82B9BFF4B71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313420" y="4239260"/>
            <a:ext cx="360000" cy="360000"/>
          </a:xfrm>
          <a:prstGeom prst="rect">
            <a:avLst/>
          </a:prstGeom>
        </p:spPr>
      </p:pic>
      <p:pic>
        <p:nvPicPr>
          <p:cNvPr id="20510" name="图片 12" descr="logo-06">
            <a:extLst>
              <a:ext uri="{FF2B5EF4-FFF2-40B4-BE49-F238E27FC236}">
                <a16:creationId xmlns:a16="http://schemas.microsoft.com/office/drawing/2014/main" id="{377F7602-60E0-4EA6-8307-3350C534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图片 18" descr="建筑剪影-天蓝色-15">
            <a:extLst>
              <a:ext uri="{FF2B5EF4-FFF2-40B4-BE49-F238E27FC236}">
                <a16:creationId xmlns:a16="http://schemas.microsoft.com/office/drawing/2014/main" id="{3A4BC8DE-7F27-4253-8361-68695D55E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3" y="5397500"/>
            <a:ext cx="2859087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形 5">
            <a:extLst>
              <a:ext uri="{FF2B5EF4-FFF2-40B4-BE49-F238E27FC236}">
                <a16:creationId xmlns:a16="http://schemas.microsoft.com/office/drawing/2014/main" id="{0DAC2C41-BACA-480A-83E2-BCE11AFE6CE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997185" y="2830275"/>
            <a:ext cx="480384" cy="4803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5C5ADBE-0637-408F-8AD5-ED4F5C0F4A1F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1506" name="文本框 14">
            <a:extLst>
              <a:ext uri="{FF2B5EF4-FFF2-40B4-BE49-F238E27FC236}">
                <a16:creationId xmlns:a16="http://schemas.microsoft.com/office/drawing/2014/main" id="{B508A640-F852-47A7-B001-D3A77BAE8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A7258C-E531-4E75-950F-2A8B74CA35DB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21508" name="图片 12" descr="logo-06">
            <a:extLst>
              <a:ext uri="{FF2B5EF4-FFF2-40B4-BE49-F238E27FC236}">
                <a16:creationId xmlns:a16="http://schemas.microsoft.com/office/drawing/2014/main" id="{14B0C326-9B90-4D2B-8FC8-C0DCAAF8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文本框 18">
            <a:extLst>
              <a:ext uri="{FF2B5EF4-FFF2-40B4-BE49-F238E27FC236}">
                <a16:creationId xmlns:a16="http://schemas.microsoft.com/office/drawing/2014/main" id="{48C566D1-2034-49FC-A4E5-65F99B058FE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66875" y="1628775"/>
            <a:ext cx="2836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EF684D4-4951-4316-B33A-7629B7B4680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66875" y="2293938"/>
            <a:ext cx="4400550" cy="6251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1400" spc="100" noProof="1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id="{E3ED11F4-6DDD-4EE6-B330-47558D41E42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605463" y="1619250"/>
            <a:ext cx="365125" cy="377825"/>
          </a:xfrm>
          <a:prstGeom prst="parallelogram">
            <a:avLst>
              <a:gd name="adj" fmla="val 24138"/>
            </a:avLst>
          </a:prstGeom>
          <a:solidFill>
            <a:srgbClr val="6DABDF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cs typeface="黑体" panose="02010609060101010101" charset="-122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4E98BD4-F3A4-41C8-A6BF-CBE85B599AD7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1711325" y="2173288"/>
            <a:ext cx="4356100" cy="0"/>
          </a:xfrm>
          <a:prstGeom prst="line">
            <a:avLst/>
          </a:prstGeom>
          <a:ln w="11430">
            <a:solidFill>
              <a:srgbClr val="515983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grpSp>
        <p:nvGrpSpPr>
          <p:cNvPr id="21513" name="组合 27">
            <a:extLst>
              <a:ext uri="{FF2B5EF4-FFF2-40B4-BE49-F238E27FC236}">
                <a16:creationId xmlns:a16="http://schemas.microsoft.com/office/drawing/2014/main" id="{9219D693-FA75-4262-80F8-A354EF750AD0}"/>
              </a:ext>
            </a:extLst>
          </p:cNvPr>
          <p:cNvGrpSpPr>
            <a:grpSpLocks/>
          </p:cNvGrpSpPr>
          <p:nvPr/>
        </p:nvGrpSpPr>
        <p:grpSpPr bwMode="auto">
          <a:xfrm>
            <a:off x="7051675" y="1911351"/>
            <a:ext cx="4211638" cy="1392994"/>
            <a:chOff x="7213297" y="1987953"/>
            <a:chExt cx="4211261" cy="1392453"/>
          </a:xfrm>
        </p:grpSpPr>
        <p:pic>
          <p:nvPicPr>
            <p:cNvPr id="32" name="图形 3">
              <a:extLst>
                <a:ext uri="{FF2B5EF4-FFF2-40B4-BE49-F238E27FC236}">
                  <a16:creationId xmlns:a16="http://schemas.microsoft.com/office/drawing/2014/main" id="{082AA8C4-E0AC-4D96-9DF5-834F428A755A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213297" y="1987953"/>
              <a:ext cx="417712" cy="417712"/>
            </a:xfrm>
            <a:prstGeom prst="rect">
              <a:avLst/>
            </a:prstGeom>
          </p:spPr>
        </p:pic>
        <p:grpSp>
          <p:nvGrpSpPr>
            <p:cNvPr id="21515" name="组合 32">
              <a:extLst>
                <a:ext uri="{FF2B5EF4-FFF2-40B4-BE49-F238E27FC236}">
                  <a16:creationId xmlns:a16="http://schemas.microsoft.com/office/drawing/2014/main" id="{55DF2F54-984D-45A0-857F-50272B0981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7815" y="2023210"/>
              <a:ext cx="3526743" cy="1357196"/>
              <a:chOff x="1887176" y="1780605"/>
              <a:chExt cx="2665493" cy="1357196"/>
            </a:xfrm>
          </p:grpSpPr>
          <p:sp>
            <p:nvSpPr>
              <p:cNvPr id="21516" name="矩形 33">
                <a:extLst>
                  <a:ext uri="{FF2B5EF4-FFF2-40B4-BE49-F238E27FC236}">
                    <a16:creationId xmlns:a16="http://schemas.microsoft.com/office/drawing/2014/main" id="{4DAE7228-AE06-44A4-8DF9-676DBE061A1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909307" y="2232904"/>
                <a:ext cx="2643362" cy="904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noProof="1">
                    <a:solidFill>
                      <a:srgbClr val="26262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单击此处输入正文，为了最终演示发布的良好效果，请尽量言简意赅的阐述观点</a:t>
                </a:r>
              </a:p>
              <a:p>
                <a:pPr>
                  <a:lnSpc>
                    <a:spcPct val="130000"/>
                  </a:lnSpc>
                </a:pPr>
                <a:endParaRPr lang="zh-CN" altLang="en-US" sz="1400" dirty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517" name="矩形 34">
                <a:extLst>
                  <a:ext uri="{FF2B5EF4-FFF2-40B4-BE49-F238E27FC236}">
                    <a16:creationId xmlns:a16="http://schemas.microsoft.com/office/drawing/2014/main" id="{5BA2E4AF-45C6-4FC4-95B9-775757637F0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887176" y="1780605"/>
                <a:ext cx="152041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CN" altLang="en-US">
                    <a:solidFill>
                      <a:srgbClr val="26262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请在这里添加标题</a:t>
                </a:r>
              </a:p>
            </p:txBody>
          </p:sp>
        </p:grpSp>
      </p:grpSp>
      <p:grpSp>
        <p:nvGrpSpPr>
          <p:cNvPr id="21518" name="组合 39">
            <a:extLst>
              <a:ext uri="{FF2B5EF4-FFF2-40B4-BE49-F238E27FC236}">
                <a16:creationId xmlns:a16="http://schemas.microsoft.com/office/drawing/2014/main" id="{8A50F1F9-81A2-4167-8810-5276DE1084AE}"/>
              </a:ext>
            </a:extLst>
          </p:cNvPr>
          <p:cNvGrpSpPr>
            <a:grpSpLocks/>
          </p:cNvGrpSpPr>
          <p:nvPr/>
        </p:nvGrpSpPr>
        <p:grpSpPr bwMode="auto">
          <a:xfrm>
            <a:off x="7051675" y="3406775"/>
            <a:ext cx="4271963" cy="1094200"/>
            <a:chOff x="7153385" y="3282771"/>
            <a:chExt cx="4271173" cy="1094337"/>
          </a:xfrm>
        </p:grpSpPr>
        <p:pic>
          <p:nvPicPr>
            <p:cNvPr id="42" name="图形 5">
              <a:extLst>
                <a:ext uri="{FF2B5EF4-FFF2-40B4-BE49-F238E27FC236}">
                  <a16:creationId xmlns:a16="http://schemas.microsoft.com/office/drawing/2014/main" id="{446D0C9F-C1FA-448E-97AF-851CDCC79A9A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153385" y="3282771"/>
              <a:ext cx="480384" cy="480384"/>
            </a:xfrm>
            <a:prstGeom prst="rect">
              <a:avLst/>
            </a:prstGeom>
          </p:spPr>
        </p:pic>
        <p:grpSp>
          <p:nvGrpSpPr>
            <p:cNvPr id="21520" name="组合 44">
              <a:extLst>
                <a:ext uri="{FF2B5EF4-FFF2-40B4-BE49-F238E27FC236}">
                  <a16:creationId xmlns:a16="http://schemas.microsoft.com/office/drawing/2014/main" id="{9A922EBE-45E7-46A2-B993-361CBBB0C8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7815" y="3299560"/>
              <a:ext cx="3526743" cy="1077548"/>
              <a:chOff x="1887176" y="1780605"/>
              <a:chExt cx="2665493" cy="1077548"/>
            </a:xfrm>
          </p:grpSpPr>
          <p:sp>
            <p:nvSpPr>
              <p:cNvPr id="21521" name="矩形 45">
                <a:extLst>
                  <a:ext uri="{FF2B5EF4-FFF2-40B4-BE49-F238E27FC236}">
                    <a16:creationId xmlns:a16="http://schemas.microsoft.com/office/drawing/2014/main" id="{C690F360-308F-402C-A1DF-291E5128ECB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909307" y="2232904"/>
                <a:ext cx="2643362" cy="625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noProof="1">
                    <a:solidFill>
                      <a:srgbClr val="26262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单击此处输入正文，为了最终演示发布的良好效果，请尽量言简意赅的阐述观点</a:t>
                </a:r>
              </a:p>
            </p:txBody>
          </p:sp>
          <p:sp>
            <p:nvSpPr>
              <p:cNvPr id="21522" name="矩形 46">
                <a:extLst>
                  <a:ext uri="{FF2B5EF4-FFF2-40B4-BE49-F238E27FC236}">
                    <a16:creationId xmlns:a16="http://schemas.microsoft.com/office/drawing/2014/main" id="{9585C52A-C0D4-4194-8309-3628D939235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887176" y="1780605"/>
                <a:ext cx="152041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rgbClr val="26262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请在这里添加标题</a:t>
                </a:r>
              </a:p>
            </p:txBody>
          </p:sp>
        </p:grpSp>
      </p:grpSp>
      <p:grpSp>
        <p:nvGrpSpPr>
          <p:cNvPr id="21523" name="组合 47">
            <a:extLst>
              <a:ext uri="{FF2B5EF4-FFF2-40B4-BE49-F238E27FC236}">
                <a16:creationId xmlns:a16="http://schemas.microsoft.com/office/drawing/2014/main" id="{6A4A76FD-DD0F-461C-8477-48E24721A58F}"/>
              </a:ext>
            </a:extLst>
          </p:cNvPr>
          <p:cNvGrpSpPr>
            <a:grpSpLocks/>
          </p:cNvGrpSpPr>
          <p:nvPr/>
        </p:nvGrpSpPr>
        <p:grpSpPr bwMode="auto">
          <a:xfrm>
            <a:off x="7051675" y="4824413"/>
            <a:ext cx="4270375" cy="1077787"/>
            <a:chOff x="7154500" y="4575910"/>
            <a:chExt cx="4270058" cy="1077032"/>
          </a:xfrm>
        </p:grpSpPr>
        <p:pic>
          <p:nvPicPr>
            <p:cNvPr id="49" name="图形 7">
              <a:extLst>
                <a:ext uri="{FF2B5EF4-FFF2-40B4-BE49-F238E27FC236}">
                  <a16:creationId xmlns:a16="http://schemas.microsoft.com/office/drawing/2014/main" id="{9242CB8F-692C-4899-9709-EF7BB3114949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54500" y="4640262"/>
              <a:ext cx="401954" cy="381000"/>
            </a:xfrm>
            <a:prstGeom prst="rect">
              <a:avLst/>
            </a:prstGeom>
          </p:spPr>
        </p:pic>
        <p:grpSp>
          <p:nvGrpSpPr>
            <p:cNvPr id="21525" name="组合 49">
              <a:extLst>
                <a:ext uri="{FF2B5EF4-FFF2-40B4-BE49-F238E27FC236}">
                  <a16:creationId xmlns:a16="http://schemas.microsoft.com/office/drawing/2014/main" id="{95D05A0A-9F25-49A8-960A-7A10D401B7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7815" y="4575910"/>
              <a:ext cx="3526743" cy="1077032"/>
              <a:chOff x="1887176" y="1780605"/>
              <a:chExt cx="2665493" cy="1077032"/>
            </a:xfrm>
          </p:grpSpPr>
          <p:sp>
            <p:nvSpPr>
              <p:cNvPr id="21526" name="矩形 50">
                <a:extLst>
                  <a:ext uri="{FF2B5EF4-FFF2-40B4-BE49-F238E27FC236}">
                    <a16:creationId xmlns:a16="http://schemas.microsoft.com/office/drawing/2014/main" id="{E2A679C2-AC18-4156-9A44-B3AD0F5ED24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909307" y="2232904"/>
                <a:ext cx="2643362" cy="624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noProof="1">
                    <a:solidFill>
                      <a:srgbClr val="26262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单击此处输入正文，为了最终演示发布的良好效果，请尽量言简意赅的阐述观点</a:t>
                </a:r>
              </a:p>
            </p:txBody>
          </p:sp>
          <p:sp>
            <p:nvSpPr>
              <p:cNvPr id="21527" name="矩形 51">
                <a:extLst>
                  <a:ext uri="{FF2B5EF4-FFF2-40B4-BE49-F238E27FC236}">
                    <a16:creationId xmlns:a16="http://schemas.microsoft.com/office/drawing/2014/main" id="{21641456-C71C-4DD7-8E4E-63960E664DE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887176" y="1780605"/>
                <a:ext cx="152041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zh-CN" altLang="en-US">
                    <a:solidFill>
                      <a:srgbClr val="26262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请在这里添加标题</a:t>
                </a:r>
              </a:p>
            </p:txBody>
          </p:sp>
        </p:grpSp>
      </p:grpSp>
      <p:graphicFrame>
        <p:nvGraphicFramePr>
          <p:cNvPr id="21528" name="图表 52">
            <a:extLst>
              <a:ext uri="{FF2B5EF4-FFF2-40B4-BE49-F238E27FC236}">
                <a16:creationId xmlns:a16="http://schemas.microsoft.com/office/drawing/2014/main" id="{F2436881-D7DB-4DFF-9870-43D8C5F761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9519436"/>
              </p:ext>
            </p:extLst>
          </p:nvPr>
        </p:nvGraphicFramePr>
        <p:xfrm>
          <a:off x="839788" y="3260725"/>
          <a:ext cx="5905500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9" r:id="rId24" imgW="5904762" imgH="2704762" progId="excel.sheet.8">
                  <p:embed/>
                </p:oleObj>
              </mc:Choice>
              <mc:Fallback>
                <p:oleObj r:id="rId24" imgW="5904762" imgH="2704762" progId="excel.sheet.8">
                  <p:embed/>
                  <p:pic>
                    <p:nvPicPr>
                      <p:cNvPr id="0" name="图表 52"/>
                      <p:cNvPicPr>
                        <a:picLocks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788" y="3260725"/>
                        <a:ext cx="5905500" cy="269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D55A9441-5838-41FC-8B36-C330794F8946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2530" name="文本框 14">
            <a:extLst>
              <a:ext uri="{FF2B5EF4-FFF2-40B4-BE49-F238E27FC236}">
                <a16:creationId xmlns:a16="http://schemas.microsoft.com/office/drawing/2014/main" id="{4B077F51-A235-4655-8A9C-53CE2F680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83B9E26-203A-4FCD-BCA4-4E07D3BAA2E7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22532" name="图片 12" descr="logo-06">
            <a:extLst>
              <a:ext uri="{FF2B5EF4-FFF2-40B4-BE49-F238E27FC236}">
                <a16:creationId xmlns:a16="http://schemas.microsoft.com/office/drawing/2014/main" id="{05E487D4-57C9-496C-81FB-7B7A1C37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3" name="图表 8">
            <a:extLst>
              <a:ext uri="{FF2B5EF4-FFF2-40B4-BE49-F238E27FC236}">
                <a16:creationId xmlns:a16="http://schemas.microsoft.com/office/drawing/2014/main" id="{9A6B8009-9031-4740-83FE-180FEFE12A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739675"/>
              </p:ext>
            </p:extLst>
          </p:nvPr>
        </p:nvGraphicFramePr>
        <p:xfrm>
          <a:off x="903288" y="1585913"/>
          <a:ext cx="10385425" cy="394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r:id="rId5" imgW="10390476" imgH="3952381" progId="excel.sheet.8">
                  <p:embed/>
                </p:oleObj>
              </mc:Choice>
              <mc:Fallback>
                <p:oleObj r:id="rId5" imgW="10390476" imgH="3952381" progId="excel.sheet.8">
                  <p:embed/>
                  <p:pic>
                    <p:nvPicPr>
                      <p:cNvPr id="0" name="图表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1585913"/>
                        <a:ext cx="10385425" cy="394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9A6CC6B7-B47B-4E64-BE43-F46F9409D148}"/>
              </a:ext>
            </a:extLst>
          </p:cNvPr>
          <p:cNvSpPr txBox="1"/>
          <p:nvPr/>
        </p:nvSpPr>
        <p:spPr>
          <a:xfrm>
            <a:off x="904240" y="5716905"/>
            <a:ext cx="10440670" cy="4181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1200"/>
              </a:spcBef>
              <a:defRPr/>
            </a:pPr>
            <a:r>
              <a:rPr lang="zh-CN" altLang="en-US" sz="1600" noProof="1">
                <a:solidFill>
                  <a:schemeClr val="tx1"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Medium" panose="020B0600000000000000" charset="-122"/>
                <a:sym typeface="思源黑体 Medium" panose="020B0600000000000000" charset="-122"/>
              </a:rPr>
              <a:t>单击此处输入您的正文，文字是您思想的提炼，为了最终演示发布的良好效果，请尽量言简意赅的阐述观点</a:t>
            </a: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1" descr="logo-蓝-04">
            <a:extLst>
              <a:ext uri="{FF2B5EF4-FFF2-40B4-BE49-F238E27FC236}">
                <a16:creationId xmlns:a16="http://schemas.microsoft.com/office/drawing/2014/main" id="{9B57CD55-C9C6-4990-AD66-938B9187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3400" y="1219200"/>
            <a:ext cx="5495925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C3C8D7D-5C5C-4FB4-AD68-3862677BD718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3555" name="文本框 14">
            <a:extLst>
              <a:ext uri="{FF2B5EF4-FFF2-40B4-BE49-F238E27FC236}">
                <a16:creationId xmlns:a16="http://schemas.microsoft.com/office/drawing/2014/main" id="{2333F48A-34E2-4493-9599-474D6B440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4D0BB5B-5AEA-42F3-AB21-EFF07F3B980C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23557" name="图片 12" descr="logo-06">
            <a:extLst>
              <a:ext uri="{FF2B5EF4-FFF2-40B4-BE49-F238E27FC236}">
                <a16:creationId xmlns:a16="http://schemas.microsoft.com/office/drawing/2014/main" id="{9C88900B-20F6-4ED2-8370-DACCF01C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8" name="图表 42">
            <a:extLst>
              <a:ext uri="{FF2B5EF4-FFF2-40B4-BE49-F238E27FC236}">
                <a16:creationId xmlns:a16="http://schemas.microsoft.com/office/drawing/2014/main" id="{27128653-46D7-4113-B834-574FA2AB5811}"/>
              </a:ext>
            </a:extLst>
          </p:cNvPr>
          <p:cNvGraphicFramePr>
            <a:graphicFrameLocks/>
          </p:cNvGraphicFramePr>
          <p:nvPr/>
        </p:nvGraphicFramePr>
        <p:xfrm>
          <a:off x="819150" y="1658938"/>
          <a:ext cx="4854575" cy="451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9" r:id="rId16" imgW="4857143" imgH="4523810" progId="excel.sheet.8">
                  <p:embed/>
                </p:oleObj>
              </mc:Choice>
              <mc:Fallback>
                <p:oleObj r:id="rId16" imgW="4857143" imgH="4523810" progId="excel.sheet.8">
                  <p:embed/>
                  <p:pic>
                    <p:nvPicPr>
                      <p:cNvPr id="0" name="图表 42"/>
                      <p:cNvPicPr>
                        <a:picLocks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658938"/>
                        <a:ext cx="4854575" cy="451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559" name="组合 77">
            <a:extLst>
              <a:ext uri="{FF2B5EF4-FFF2-40B4-BE49-F238E27FC236}">
                <a16:creationId xmlns:a16="http://schemas.microsoft.com/office/drawing/2014/main" id="{55E48F1E-029C-4F6D-A30A-FBA7F6C6E894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364288" y="2994025"/>
            <a:ext cx="2209800" cy="2836863"/>
            <a:chOff x="9051" y="6273"/>
            <a:chExt cx="3480" cy="4468"/>
          </a:xfrm>
        </p:grpSpPr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23E3EE15-A3F3-47E2-A87D-2D9E39F29B4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218" y="6273"/>
              <a:ext cx="1020" cy="10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Medium" panose="020B0600000000000000" charset="-122"/>
              </a:endParaRPr>
            </a:p>
          </p:txBody>
        </p:sp>
        <p:pic>
          <p:nvPicPr>
            <p:cNvPr id="23561" name="图片 79" descr="333639373138363b343435303739363bd2b5cef1bcbcc4dc">
              <a:extLst>
                <a:ext uri="{FF2B5EF4-FFF2-40B4-BE49-F238E27FC236}">
                  <a16:creationId xmlns:a16="http://schemas.microsoft.com/office/drawing/2014/main" id="{9122F2E4-1ABA-45FF-80D8-8103C52D680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" y="6480"/>
              <a:ext cx="604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EDD2C566-E2CE-4B03-8682-4F69A02A9AB9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9051" y="8271"/>
              <a:ext cx="3480" cy="24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R="0" lvl="0" indent="0" defTabSz="457200" fontAlgn="auto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DBC"/>
                </a:buClr>
                <a:buSzTx/>
                <a:buFont typeface="Wingdings" panose="05000000000000000000" pitchFamily="2" charset="2"/>
                <a:buNone/>
                <a:defRPr kumimoji="0" sz="1400" b="0" i="0" u="none" strike="noStrike" kern="0" cap="none" spc="0" normalizeH="0" baseline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defTabSz="914400">
                <a:lnSpc>
                  <a:spcPct val="150000"/>
                </a:lnSpc>
                <a:spcBef>
                  <a:spcPts val="1200"/>
                </a:spcBef>
                <a:buClrTx/>
                <a:defRPr/>
              </a:pPr>
              <a:r>
                <a:rPr lang="zh-CN" altLang="en-US" sz="1600" kern="1200" noProof="1">
                  <a:solidFill>
                    <a:schemeClr val="tx1">
                      <a:alpha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Medium" panose="020B0600000000000000" charset="-122"/>
                  <a:sym typeface="思源黑体 Medium" panose="020B0600000000000000" charset="-122"/>
                </a:rPr>
                <a:t>单击此处输入您的正文，文字是您思想的提炼，为了最终演示发布的良好效果</a:t>
              </a:r>
            </a:p>
          </p:txBody>
        </p:sp>
        <p:sp>
          <p:nvSpPr>
            <p:cNvPr id="23563" name="文本框 81">
              <a:extLst>
                <a:ext uri="{FF2B5EF4-FFF2-40B4-BE49-F238E27FC236}">
                  <a16:creationId xmlns:a16="http://schemas.microsoft.com/office/drawing/2014/main" id="{9DB6B96D-55DB-43F6-BD64-28BB59EE9F8B}"/>
                </a:ext>
              </a:extLst>
            </p:cNvPr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051" y="7643"/>
              <a:ext cx="3479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fontAlgn="ctr"/>
              <a:r>
                <a:rPr lang="en-US" altLang="zh-CN" sz="20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添加小标题</a:t>
              </a:r>
            </a:p>
          </p:txBody>
        </p:sp>
      </p:grpSp>
      <p:grpSp>
        <p:nvGrpSpPr>
          <p:cNvPr id="23564" name="组合 82">
            <a:extLst>
              <a:ext uri="{FF2B5EF4-FFF2-40B4-BE49-F238E27FC236}">
                <a16:creationId xmlns:a16="http://schemas.microsoft.com/office/drawing/2014/main" id="{F9263D06-A29D-4A3C-8DE1-8AF2088B64BE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9080500" y="2992438"/>
            <a:ext cx="2209800" cy="2843212"/>
            <a:chOff x="13228" y="6263"/>
            <a:chExt cx="3480" cy="4478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6B524B11-06F6-4F51-9330-39E6BB69722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3411" y="6263"/>
              <a:ext cx="1020" cy="10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Medium" panose="020B0600000000000000" charset="-122"/>
              </a:endParaRPr>
            </a:p>
          </p:txBody>
        </p:sp>
        <p:pic>
          <p:nvPicPr>
            <p:cNvPr id="23566" name="图片 84" descr="333639373138363b343435303831323bbacbcbe3b9a4d7f7">
              <a:extLst>
                <a:ext uri="{FF2B5EF4-FFF2-40B4-BE49-F238E27FC236}">
                  <a16:creationId xmlns:a16="http://schemas.microsoft.com/office/drawing/2014/main" id="{BD170444-0CD3-4DE4-9D48-A2549164BC8C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1" y="6492"/>
              <a:ext cx="561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7" name="文本框 85">
              <a:extLst>
                <a:ext uri="{FF2B5EF4-FFF2-40B4-BE49-F238E27FC236}">
                  <a16:creationId xmlns:a16="http://schemas.microsoft.com/office/drawing/2014/main" id="{35E87B20-D25B-4778-92DE-0444BFEE8D12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3228" y="7643"/>
              <a:ext cx="3479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fontAlgn="ctr"/>
              <a:r>
                <a:rPr lang="en-US" altLang="zh-CN" sz="20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添加小标题</a:t>
              </a: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DBD8AED3-DD76-4310-8CFF-C27BED0E8060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3228" y="8271"/>
              <a:ext cx="3480" cy="24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R="0" lvl="0" indent="0" defTabSz="457200" fontAlgn="auto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6DBC"/>
                </a:buClr>
                <a:buSzTx/>
                <a:buFont typeface="Wingdings" panose="05000000000000000000" pitchFamily="2" charset="2"/>
                <a:buNone/>
                <a:defRPr kumimoji="0" sz="1400" b="0" i="0" u="none" strike="noStrike" kern="0" cap="none" spc="0" normalizeH="0" baseline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defTabSz="914400">
                <a:lnSpc>
                  <a:spcPct val="150000"/>
                </a:lnSpc>
                <a:spcBef>
                  <a:spcPts val="1200"/>
                </a:spcBef>
                <a:buClrTx/>
                <a:defRPr/>
              </a:pPr>
              <a:r>
                <a:rPr lang="zh-CN" altLang="en-US" sz="1600" kern="1200" noProof="1">
                  <a:solidFill>
                    <a:schemeClr val="tx1">
                      <a:alpha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Medium" panose="020B0600000000000000" charset="-122"/>
                  <a:sym typeface="思源黑体 Medium" panose="020B0600000000000000" charset="-122"/>
                </a:rPr>
                <a:t>单击此处输入您的正文，文字是您思想的提炼，为了最终演示发布的良好效果</a:t>
              </a:r>
            </a:p>
          </p:txBody>
        </p:sp>
      </p:grp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AD5AE6B-CF2F-4110-A325-B44EA170A6A6}"/>
              </a:ext>
            </a:extLst>
          </p:cNvPr>
          <p:cNvSpPr/>
          <p:nvPr/>
        </p:nvSpPr>
        <p:spPr>
          <a:xfrm>
            <a:off x="0" y="1600200"/>
            <a:ext cx="12220575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24578" name="图片 5" descr="D:/冯益/2024/江理工/ppt模版/资料/学校风景/IMG_9575.JPGIMG_9575">
            <a:extLst>
              <a:ext uri="{FF2B5EF4-FFF2-40B4-BE49-F238E27FC236}">
                <a16:creationId xmlns:a16="http://schemas.microsoft.com/office/drawing/2014/main" id="{D667DB44-9FF6-4792-8822-041531CE2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163" y="1600200"/>
            <a:ext cx="49514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B925F74-3256-4C9F-97EC-71E4F287158F}"/>
              </a:ext>
            </a:extLst>
          </p:cNvPr>
          <p:cNvSpPr/>
          <p:nvPr/>
        </p:nvSpPr>
        <p:spPr>
          <a:xfrm>
            <a:off x="7269163" y="1600200"/>
            <a:ext cx="4951412" cy="36576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24580" name="组合 8">
            <a:extLst>
              <a:ext uri="{FF2B5EF4-FFF2-40B4-BE49-F238E27FC236}">
                <a16:creationId xmlns:a16="http://schemas.microsoft.com/office/drawing/2014/main" id="{AF608D20-A6AB-43C0-9273-4CF7B4014080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2232025"/>
            <a:ext cx="6072188" cy="2552700"/>
            <a:chOff x="1024" y="3390"/>
            <a:chExt cx="9561" cy="4021"/>
          </a:xfrm>
        </p:grpSpPr>
        <p:grpSp>
          <p:nvGrpSpPr>
            <p:cNvPr id="24581" name="组合 9">
              <a:extLst>
                <a:ext uri="{FF2B5EF4-FFF2-40B4-BE49-F238E27FC236}">
                  <a16:creationId xmlns:a16="http://schemas.microsoft.com/office/drawing/2014/main" id="{283831C6-9F09-4923-9791-D0C3C14473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4" y="3390"/>
              <a:ext cx="9561" cy="4021"/>
              <a:chOff x="1024" y="3390"/>
              <a:chExt cx="9561" cy="4021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94A4E86-1649-4783-ABD4-4E39F54DB20F}"/>
                  </a:ext>
                </a:extLst>
              </p:cNvPr>
              <p:cNvSpPr txBox="1"/>
              <p:nvPr/>
            </p:nvSpPr>
            <p:spPr>
              <a:xfrm>
                <a:off x="4846" y="5566"/>
                <a:ext cx="5739" cy="77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1000" noProof="1">
                    <a:solidFill>
                      <a:schemeClr val="bg1">
                        <a:alpha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单击此处输入正文内容，文字是您思想的提炼，请尽量言简意赅的阐述观点。</a:t>
                </a:r>
              </a:p>
            </p:txBody>
          </p:sp>
          <p:grpSp>
            <p:nvGrpSpPr>
              <p:cNvPr id="24583" name="组合 11">
                <a:extLst>
                  <a:ext uri="{FF2B5EF4-FFF2-40B4-BE49-F238E27FC236}">
                    <a16:creationId xmlns:a16="http://schemas.microsoft.com/office/drawing/2014/main" id="{6FC46611-B4AC-455D-82FE-C6D641BA6A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4" y="3390"/>
                <a:ext cx="9560" cy="4021"/>
                <a:chOff x="1024" y="4653"/>
                <a:chExt cx="9560" cy="4021"/>
              </a:xfrm>
            </p:grpSpPr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331ACEC9-98E7-4C9C-86C5-EF7B513CE6B1}"/>
                    </a:ext>
                  </a:extLst>
                </p:cNvPr>
                <p:cNvSpPr txBox="1"/>
                <p:nvPr/>
              </p:nvSpPr>
              <p:spPr>
                <a:xfrm>
                  <a:off x="1024" y="4653"/>
                  <a:ext cx="5065" cy="4021"/>
                </a:xfrm>
                <a:prstGeom prst="rect">
                  <a:avLst/>
                </a:prstGeom>
                <a:noFill/>
              </p:spPr>
              <p:txBody>
                <a:bodyPr anchor="ctr">
                  <a:spAutoFit/>
                </a:bodyPr>
                <a:lstStyle/>
                <a:p>
                  <a:pPr fontAlgn="ctr"/>
                  <a:r>
                    <a:rPr lang="en-US" altLang="zh-CN" sz="16000" b="1" noProof="1">
                      <a:solidFill>
                        <a:schemeClr val="bg1">
                          <a:alpha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03</a:t>
                  </a:r>
                </a:p>
              </p:txBody>
            </p:sp>
            <p:sp>
              <p:nvSpPr>
                <p:cNvPr id="24585" name="文本框 13">
                  <a:extLst>
                    <a:ext uri="{FF2B5EF4-FFF2-40B4-BE49-F238E27FC236}">
                      <a16:creationId xmlns:a16="http://schemas.microsoft.com/office/drawing/2014/main" id="{08779DD4-1F50-42F2-A836-A357C2D869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6" y="5452"/>
                  <a:ext cx="5738" cy="1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fontAlgn="ctr"/>
                  <a:r>
                    <a:rPr lang="zh-CN" altLang="en-US" sz="4000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输入标题</a:t>
                  </a:r>
                </a:p>
              </p:txBody>
            </p:sp>
          </p:grp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4AB83B3F-2282-44AF-B7CA-52DB61CA3019}"/>
                </a:ext>
              </a:extLst>
            </p:cNvPr>
            <p:cNvCxnSpPr/>
            <p:nvPr/>
          </p:nvCxnSpPr>
          <p:spPr>
            <a:xfrm>
              <a:off x="5048" y="5433"/>
              <a:ext cx="1135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F8DD67F8-3508-49E2-A1D0-E8B371081E6F}"/>
              </a:ext>
            </a:extLst>
          </p:cNvPr>
          <p:cNvGrpSpPr/>
          <p:nvPr/>
        </p:nvGrpSpPr>
        <p:grpSpPr>
          <a:xfrm rot="16200000">
            <a:off x="1355725" y="5857240"/>
            <a:ext cx="35560" cy="929640"/>
            <a:chOff x="14318" y="1091"/>
            <a:chExt cx="56" cy="1464"/>
          </a:xfrm>
          <a:solidFill>
            <a:schemeClr val="accent1"/>
          </a:solidFill>
        </p:grpSpPr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E0F1F359-E10A-4074-9966-AF1E47A5B1C2}"/>
                </a:ext>
              </a:extLst>
            </p:cNvPr>
            <p:cNvSpPr/>
            <p:nvPr/>
          </p:nvSpPr>
          <p:spPr>
            <a:xfrm flipH="1">
              <a:off x="14318" y="2215"/>
              <a:ext cx="57" cy="34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FC6F7C04-B4B0-48DC-88A6-7AFB97C99A0C}"/>
                </a:ext>
              </a:extLst>
            </p:cNvPr>
            <p:cNvSpPr/>
            <p:nvPr/>
          </p:nvSpPr>
          <p:spPr>
            <a:xfrm flipH="1">
              <a:off x="14318" y="1653"/>
              <a:ext cx="57" cy="34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2BFBC075-945E-45E5-9F68-BE541B7F644F}"/>
                </a:ext>
              </a:extLst>
            </p:cNvPr>
            <p:cNvSpPr/>
            <p:nvPr/>
          </p:nvSpPr>
          <p:spPr>
            <a:xfrm flipH="1">
              <a:off x="14318" y="1091"/>
              <a:ext cx="57" cy="3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C306127-F5F0-421F-ADFC-8DCC061EF405}"/>
              </a:ext>
            </a:extLst>
          </p:cNvPr>
          <p:cNvGrpSpPr/>
          <p:nvPr/>
        </p:nvGrpSpPr>
        <p:grpSpPr>
          <a:xfrm>
            <a:off x="11148060" y="702945"/>
            <a:ext cx="288290" cy="159385"/>
            <a:chOff x="17277" y="1136"/>
            <a:chExt cx="454" cy="251"/>
          </a:xfrm>
          <a:solidFill>
            <a:schemeClr val="accent2"/>
          </a:solidFill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CE1D782-0067-4391-8155-88B09EF95EF1}"/>
                </a:ext>
              </a:extLst>
            </p:cNvPr>
            <p:cNvSpPr/>
            <p:nvPr/>
          </p:nvSpPr>
          <p:spPr>
            <a:xfrm>
              <a:off x="17448" y="1136"/>
              <a:ext cx="283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89502DD-B5B0-499F-A660-7A233030AE90}"/>
                </a:ext>
              </a:extLst>
            </p:cNvPr>
            <p:cNvSpPr/>
            <p:nvPr/>
          </p:nvSpPr>
          <p:spPr>
            <a:xfrm>
              <a:off x="17277" y="129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pic>
        <p:nvPicPr>
          <p:cNvPr id="24589" name="图片 15" descr="logo-05">
            <a:extLst>
              <a:ext uri="{FF2B5EF4-FFF2-40B4-BE49-F238E27FC236}">
                <a16:creationId xmlns:a16="http://schemas.microsoft.com/office/drawing/2014/main" id="{7C04F410-866B-46E2-9942-7FB416E68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2975" y="2055813"/>
            <a:ext cx="2363788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4B8DBF70-B509-4542-9093-0B706E59FAEC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5602" name="文本框 14">
            <a:extLst>
              <a:ext uri="{FF2B5EF4-FFF2-40B4-BE49-F238E27FC236}">
                <a16:creationId xmlns:a16="http://schemas.microsoft.com/office/drawing/2014/main" id="{3B501253-9E26-4E42-98C0-DC4F6294A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EABA56-EDDB-496F-8174-07B09D9295CF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25604" name="图片 1" descr="logo-06">
            <a:extLst>
              <a:ext uri="{FF2B5EF4-FFF2-40B4-BE49-F238E27FC236}">
                <a16:creationId xmlns:a16="http://schemas.microsoft.com/office/drawing/2014/main" id="{7CCD0AA7-A22A-421E-A8A4-9EB5A630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图片 22" descr="D:/冯益/2024/江理工/ppt模版/资料/学校风景/IMG_4521.JPGIMG_4521">
            <a:extLst>
              <a:ext uri="{FF2B5EF4-FFF2-40B4-BE49-F238E27FC236}">
                <a16:creationId xmlns:a16="http://schemas.microsoft.com/office/drawing/2014/main" id="{C4B0B7AC-5414-4C14-B0D8-53E41CA3779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388" y="1666875"/>
            <a:ext cx="2765425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图片 21" descr="D:/冯益/2024/江理工/ppt模版/资料/学校风景/IMG_4517.JPGIMG_4517">
            <a:extLst>
              <a:ext uri="{FF2B5EF4-FFF2-40B4-BE49-F238E27FC236}">
                <a16:creationId xmlns:a16="http://schemas.microsoft.com/office/drawing/2014/main" id="{0C2B4566-763E-460D-9F60-71E149D9BB0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213" y="3424238"/>
            <a:ext cx="2776537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任意多边形 7">
            <a:extLst>
              <a:ext uri="{FF2B5EF4-FFF2-40B4-BE49-F238E27FC236}">
                <a16:creationId xmlns:a16="http://schemas.microsoft.com/office/drawing/2014/main" id="{B553592E-9D1F-41EB-9036-16E58AD0B2C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466975" y="4746625"/>
            <a:ext cx="1651000" cy="1651000"/>
          </a:xfrm>
          <a:custGeom>
            <a:avLst/>
            <a:gdLst>
              <a:gd name="connsiteX0" fmla="*/ 3589 w 3589"/>
              <a:gd name="connsiteY0" fmla="*/ 3589 h 3589"/>
              <a:gd name="connsiteX1" fmla="*/ 0 w 3589"/>
              <a:gd name="connsiteY1" fmla="*/ 3589 h 3589"/>
              <a:gd name="connsiteX2" fmla="*/ 0 w 3589"/>
              <a:gd name="connsiteY2" fmla="*/ 0 h 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9" h="3589">
                <a:moveTo>
                  <a:pt x="3589" y="3589"/>
                </a:moveTo>
                <a:lnTo>
                  <a:pt x="0" y="3589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515983">
                <a:alpha val="59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D0FF"/>
                </a:solidFill>
              </a14:hiddenFill>
            </a:ext>
          </a:extLst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50835C8-6FC0-4E4F-B2A6-B46B46EEFFC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27125" y="3916363"/>
            <a:ext cx="2368550" cy="665162"/>
          </a:xfrm>
          <a:prstGeom prst="rect">
            <a:avLst/>
          </a:prstGeom>
          <a:solidFill>
            <a:srgbClr val="ABC7DF">
              <a:alpha val="60000"/>
            </a:srgbClr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DF15931-CB32-457C-B6A0-9EC13B6E0AA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36663" y="4025900"/>
            <a:ext cx="2366962" cy="590550"/>
          </a:xfrm>
          <a:prstGeom prst="rect">
            <a:avLst/>
          </a:prstGeom>
          <a:solidFill>
            <a:srgbClr val="1082CA"/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BCFD75-93A4-4180-A8CA-25D3853B4E2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97025" y="4092575"/>
            <a:ext cx="1784350" cy="457200"/>
          </a:xfrm>
          <a:prstGeom prst="rect">
            <a:avLst/>
          </a:prstGeom>
          <a:noFill/>
        </p:spPr>
        <p:txBody>
          <a:bodyPr bIns="0"/>
          <a:lstStyle>
            <a:defPPr>
              <a:defRPr lang="zh-CN"/>
            </a:defPPr>
            <a:lvl1pPr>
              <a:lnSpc>
                <a:spcPct val="120000"/>
              </a:lnSpc>
              <a:defRPr sz="2000" b="0" spc="2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fontAlgn="auto"/>
            <a:r>
              <a:rPr lang="zh-CN" altLang="en-US" sz="1800" b="1" spc="3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rPr>
              <a:t>添加小标题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6FA578-9F03-4568-BF32-AA454BC438E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68550" y="2343150"/>
            <a:ext cx="3260725" cy="947738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7" name="Oval 24">
            <a:extLst>
              <a:ext uri="{FF2B5EF4-FFF2-40B4-BE49-F238E27FC236}">
                <a16:creationId xmlns:a16="http://schemas.microsoft.com/office/drawing/2014/main" id="{4C30EDEF-0CF2-4CD5-B9C6-35D973D0454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14750" y="1441450"/>
            <a:ext cx="676275" cy="676275"/>
          </a:xfrm>
          <a:prstGeom prst="ellipse">
            <a:avLst/>
          </a:prstGeom>
          <a:solidFill>
            <a:srgbClr val="515983"/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en-US" noProof="1">
              <a:cs typeface="思源黑体 CN Regular" panose="020B0500000000000000" charset="-122"/>
            </a:endParaRPr>
          </a:p>
        </p:txBody>
      </p:sp>
      <p:sp>
        <p:nvSpPr>
          <p:cNvPr id="18" name="任意多边形 17">
            <a:extLst>
              <a:ext uri="{FF2B5EF4-FFF2-40B4-BE49-F238E27FC236}">
                <a16:creationId xmlns:a16="http://schemas.microsoft.com/office/drawing/2014/main" id="{F592D41E-7BFA-41C4-A6E8-B9F254BC691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flipH="1" flipV="1">
            <a:off x="8161338" y="1439863"/>
            <a:ext cx="1649412" cy="1651000"/>
          </a:xfrm>
          <a:custGeom>
            <a:avLst/>
            <a:gdLst>
              <a:gd name="connsiteX0" fmla="*/ 3589 w 3589"/>
              <a:gd name="connsiteY0" fmla="*/ 3589 h 3589"/>
              <a:gd name="connsiteX1" fmla="*/ 0 w 3589"/>
              <a:gd name="connsiteY1" fmla="*/ 3589 h 3589"/>
              <a:gd name="connsiteX2" fmla="*/ 0 w 3589"/>
              <a:gd name="connsiteY2" fmla="*/ 0 h 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9" h="3589">
                <a:moveTo>
                  <a:pt x="3589" y="3589"/>
                </a:moveTo>
                <a:lnTo>
                  <a:pt x="0" y="3589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5F85C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D0FF"/>
                </a:solidFill>
              </a14:hiddenFill>
            </a:ext>
          </a:extLst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2047E1D-1958-4103-BF74-D46E8244315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477250" y="2792413"/>
            <a:ext cx="2368550" cy="665162"/>
          </a:xfrm>
          <a:prstGeom prst="rect">
            <a:avLst/>
          </a:prstGeom>
          <a:solidFill>
            <a:srgbClr val="82A6CF">
              <a:alpha val="60000"/>
            </a:srgbClr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DD909DA-2E4B-41E7-8A26-3BDDF92BD11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586788" y="2901950"/>
            <a:ext cx="2366962" cy="590550"/>
          </a:xfrm>
          <a:prstGeom prst="rect">
            <a:avLst/>
          </a:prstGeom>
          <a:solidFill>
            <a:srgbClr val="5F85C3"/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709FE47-0237-475E-9C6B-CFEF6B870D6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6632575" y="4683125"/>
            <a:ext cx="3260725" cy="946150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DFBFBB2-7BA1-4DE8-9C9A-6CAE0765429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8866188" y="2968625"/>
            <a:ext cx="1824037" cy="455613"/>
          </a:xfrm>
          <a:prstGeom prst="rect">
            <a:avLst/>
          </a:prstGeom>
          <a:noFill/>
        </p:spPr>
        <p:txBody>
          <a:bodyPr bIns="0"/>
          <a:lstStyle>
            <a:defPPr>
              <a:defRPr lang="zh-CN"/>
            </a:defPPr>
            <a:lvl1pPr>
              <a:lnSpc>
                <a:spcPct val="120000"/>
              </a:lnSpc>
              <a:defRPr sz="2000" b="0" spc="2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fontAlgn="auto"/>
            <a:r>
              <a:rPr lang="zh-CN" altLang="en-US" sz="1800" b="1" spc="300" noProof="1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rPr>
              <a:t>添加小标题</a:t>
            </a:r>
          </a:p>
        </p:txBody>
      </p:sp>
      <p:sp>
        <p:nvSpPr>
          <p:cNvPr id="27" name="Oval 24">
            <a:extLst>
              <a:ext uri="{FF2B5EF4-FFF2-40B4-BE49-F238E27FC236}">
                <a16:creationId xmlns:a16="http://schemas.microsoft.com/office/drawing/2014/main" id="{13D143F2-241B-4CAA-AB99-4CC4D1369605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962900" y="5722938"/>
            <a:ext cx="674688" cy="676275"/>
          </a:xfrm>
          <a:prstGeom prst="ellipse">
            <a:avLst/>
          </a:prstGeom>
          <a:solidFill>
            <a:srgbClr val="5F85C3"/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en-US" noProof="1">
              <a:cs typeface="思源黑体 CN Regular" panose="020B0500000000000000" charset="-122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5BD28B76-83B2-486B-A937-E98E8335A0D4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6200775" y="1876425"/>
            <a:ext cx="0" cy="3940175"/>
          </a:xfrm>
          <a:prstGeom prst="line">
            <a:avLst/>
          </a:prstGeom>
          <a:ln w="15875" cmpd="sng">
            <a:solidFill>
              <a:srgbClr val="A6B1C6"/>
            </a:solidFill>
            <a:prstDash val="lgDash"/>
            <a:headEnd type="oval"/>
            <a:tailEnd type="oval"/>
          </a:ln>
        </p:spPr>
        <p:style>
          <a:lnRef idx="1">
            <a:srgbClr val="00D0FF"/>
          </a:lnRef>
          <a:fillRef idx="0">
            <a:srgbClr val="00D0FF"/>
          </a:fillRef>
          <a:effectRef idx="0">
            <a:srgbClr val="00D0FF"/>
          </a:effectRef>
          <a:fontRef idx="minor">
            <a:srgbClr val="000000"/>
          </a:fontRef>
        </p:style>
      </p:cxnSp>
      <p:pic>
        <p:nvPicPr>
          <p:cNvPr id="38" name="图形 37">
            <a:extLst>
              <a:ext uri="{FF2B5EF4-FFF2-40B4-BE49-F238E27FC236}">
                <a16:creationId xmlns:a16="http://schemas.microsoft.com/office/drawing/2014/main" id="{FE736405-592C-4258-8BFC-5D496797B004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116570" y="5870575"/>
            <a:ext cx="360000" cy="360000"/>
          </a:xfrm>
          <a:prstGeom prst="rect">
            <a:avLst/>
          </a:prstGeom>
        </p:spPr>
      </p:pic>
      <p:pic>
        <p:nvPicPr>
          <p:cNvPr id="30" name="图形 39">
            <a:extLst>
              <a:ext uri="{FF2B5EF4-FFF2-40B4-BE49-F238E27FC236}">
                <a16:creationId xmlns:a16="http://schemas.microsoft.com/office/drawing/2014/main" id="{2389E58D-B8DC-48AD-974C-AC85A6FB2FC3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857154" y="1619865"/>
            <a:ext cx="390601" cy="360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4" descr="D:/冯益/2024/江理工/ppt模版/资料/学校风景/IMG_4570.JPGIMG_4570">
            <a:extLst>
              <a:ext uri="{FF2B5EF4-FFF2-40B4-BE49-F238E27FC236}">
                <a16:creationId xmlns:a16="http://schemas.microsoft.com/office/drawing/2014/main" id="{A8E10FF9-FA4B-432B-9CC5-EFBF3F4EB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088" y="1441450"/>
            <a:ext cx="5776912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51DA290-1F45-4D81-94D6-CEABE9CABA47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6627" name="文本框 14">
            <a:extLst>
              <a:ext uri="{FF2B5EF4-FFF2-40B4-BE49-F238E27FC236}">
                <a16:creationId xmlns:a16="http://schemas.microsoft.com/office/drawing/2014/main" id="{874E7178-3782-493A-BB0A-79483B519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D1B625B-8E5A-446B-8395-96AFF713B81B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D1DF35D-AE1E-4783-BC9A-8A3B6CC61758}"/>
              </a:ext>
            </a:extLst>
          </p:cNvPr>
          <p:cNvSpPr/>
          <p:nvPr/>
        </p:nvSpPr>
        <p:spPr>
          <a:xfrm rot="16200000">
            <a:off x="6001543" y="669132"/>
            <a:ext cx="188913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C504EC-25EE-46E9-A67E-E6DA52A56147}"/>
              </a:ext>
            </a:extLst>
          </p:cNvPr>
          <p:cNvSpPr/>
          <p:nvPr/>
        </p:nvSpPr>
        <p:spPr>
          <a:xfrm>
            <a:off x="536575" y="2176463"/>
            <a:ext cx="6896100" cy="1498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思源黑体 CN Regular" panose="020B0500000000000000" charset="-122"/>
            </a:endParaRPr>
          </a:p>
        </p:txBody>
      </p:sp>
      <p:sp>
        <p:nvSpPr>
          <p:cNvPr id="26631" name="TextBox 23">
            <a:extLst>
              <a:ext uri="{FF2B5EF4-FFF2-40B4-BE49-F238E27FC236}">
                <a16:creationId xmlns:a16="http://schemas.microsoft.com/office/drawing/2014/main" id="{E8C88F93-16DB-4EF6-A5D7-A4763195D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2389188"/>
            <a:ext cx="6592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单击此处添加小标题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70C578-981F-4DD7-97A4-848088500F4D}"/>
              </a:ext>
            </a:extLst>
          </p:cNvPr>
          <p:cNvSpPr txBox="1"/>
          <p:nvPr/>
        </p:nvSpPr>
        <p:spPr>
          <a:xfrm>
            <a:off x="839470" y="2849245"/>
            <a:ext cx="4935220" cy="6251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1400" noProof="1">
                <a:solidFill>
                  <a:schemeClr val="bg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单击此处输入</a:t>
            </a:r>
            <a:r>
              <a:rPr lang="zh-CN" altLang="en-US" sz="1400" noProof="1">
                <a:solidFill>
                  <a:schemeClr val="bg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您</a:t>
            </a:r>
            <a:r>
              <a:rPr lang="en-US" sz="1400" noProof="1">
                <a:solidFill>
                  <a:schemeClr val="bg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的正文，文字是您思想的提炼，为了最终演示发布的良好效果，请尽量言简意赅的阐述观点</a:t>
            </a:r>
            <a:r>
              <a:rPr lang="zh-CN" altLang="en-US" sz="1400" noProof="1">
                <a:solidFill>
                  <a:schemeClr val="bg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。</a:t>
            </a:r>
          </a:p>
        </p:txBody>
      </p:sp>
      <p:sp>
        <p:nvSpPr>
          <p:cNvPr id="26633" name="TextBox 26">
            <a:extLst>
              <a:ext uri="{FF2B5EF4-FFF2-40B4-BE49-F238E27FC236}">
                <a16:creationId xmlns:a16="http://schemas.microsoft.com/office/drawing/2014/main" id="{9A9D07D8-4E03-4744-8F8C-2D03ABAA4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4137025"/>
            <a:ext cx="5270500" cy="102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altLang="zh-CN" sz="1600" dirty="0" err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</a:t>
            </a:r>
            <a:r>
              <a:rPr lang="zh-CN" altLang="en-US" sz="16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您</a:t>
            </a:r>
            <a:r>
              <a:rPr lang="en-US" altLang="zh-CN" sz="1600" dirty="0" err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的正文，文字是您思想的提炼，为了最终演示发布的良好效果，请尽量言简意赅的阐述观点；根据需要可酌情增减文字</a:t>
            </a:r>
            <a:r>
              <a:rPr lang="en-US" altLang="zh-CN" sz="16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。</a:t>
            </a:r>
          </a:p>
        </p:txBody>
      </p:sp>
      <p:pic>
        <p:nvPicPr>
          <p:cNvPr id="26634" name="图片 5" descr="logo-06">
            <a:extLst>
              <a:ext uri="{FF2B5EF4-FFF2-40B4-BE49-F238E27FC236}">
                <a16:creationId xmlns:a16="http://schemas.microsoft.com/office/drawing/2014/main" id="{7F14AAFD-63B6-45D1-B7B7-24B23002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4D5A2E2-91E9-420B-9E7D-C562276698D8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8674" name="文本框 14">
            <a:extLst>
              <a:ext uri="{FF2B5EF4-FFF2-40B4-BE49-F238E27FC236}">
                <a16:creationId xmlns:a16="http://schemas.microsoft.com/office/drawing/2014/main" id="{24CD0AA3-FC94-453E-BC05-B8326A662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2A591AD-8140-46EA-950B-83F4E94BD156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28676" name="图片 5" descr="logo-06">
            <a:extLst>
              <a:ext uri="{FF2B5EF4-FFF2-40B4-BE49-F238E27FC236}">
                <a16:creationId xmlns:a16="http://schemas.microsoft.com/office/drawing/2014/main" id="{FDDE3677-5A6B-4C7A-A775-8BE65FD42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任意多边形: 形状 10">
            <a:extLst>
              <a:ext uri="{FF2B5EF4-FFF2-40B4-BE49-F238E27FC236}">
                <a16:creationId xmlns:a16="http://schemas.microsoft.com/office/drawing/2014/main" id="{211E2108-CCCF-41E0-8F08-9B50A0178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745288" y="1320800"/>
            <a:ext cx="5446712" cy="5537200"/>
          </a:xfrm>
          <a:custGeom>
            <a:avLst/>
            <a:gdLst>
              <a:gd name="connsiteX0" fmla="*/ 1434166 w 5642440"/>
              <a:gd name="connsiteY0" fmla="*/ 0 h 5736665"/>
              <a:gd name="connsiteX1" fmla="*/ 5642440 w 5642440"/>
              <a:gd name="connsiteY1" fmla="*/ 0 h 5736665"/>
              <a:gd name="connsiteX2" fmla="*/ 5642440 w 5642440"/>
              <a:gd name="connsiteY2" fmla="*/ 5736665 h 5736665"/>
              <a:gd name="connsiteX3" fmla="*/ 0 w 5642440"/>
              <a:gd name="connsiteY3" fmla="*/ 5736665 h 573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440" h="5736665">
                <a:moveTo>
                  <a:pt x="1434166" y="0"/>
                </a:moveTo>
                <a:lnTo>
                  <a:pt x="5642440" y="0"/>
                </a:lnTo>
                <a:lnTo>
                  <a:pt x="5642440" y="5736665"/>
                </a:lnTo>
                <a:lnTo>
                  <a:pt x="0" y="5736665"/>
                </a:lnTo>
                <a:close/>
              </a:path>
            </a:pathLst>
          </a:custGeom>
          <a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en-US" altLang="zh-CN" noProof="1">
              <a:solidFill>
                <a:schemeClr val="tx1">
                  <a:lumMod val="50000"/>
                  <a:lumOff val="50000"/>
                </a:schemeClr>
              </a:solidFill>
              <a:cs typeface="汉仪大黑简" panose="02010609000101010101" charset="-122"/>
              <a:sym typeface="+mn-ea"/>
            </a:endParaRPr>
          </a:p>
        </p:txBody>
      </p: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F0371F85-6488-4647-BF92-891130646ED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79513" y="2787650"/>
            <a:ext cx="5413375" cy="1625600"/>
          </a:xfrm>
          <a:prstGeom prst="parallelogram">
            <a:avLst>
              <a:gd name="adj" fmla="val 24824"/>
            </a:avLst>
          </a:prstGeom>
          <a:solidFill>
            <a:srgbClr val="0266BB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E869CF5C-A1C2-4951-9AA9-C9D98935BFD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30863" y="3978275"/>
            <a:ext cx="641350" cy="415925"/>
          </a:xfrm>
          <a:prstGeom prst="rect">
            <a:avLst/>
          </a:prstGeom>
          <a:noFill/>
          <a:effectLst/>
        </p:spPr>
        <p:txBody>
          <a:bodyPr bIns="0"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01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1F22882-A500-4921-BE06-DD94EA2B528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30375" y="3044825"/>
            <a:ext cx="1619250" cy="292100"/>
          </a:xfrm>
          <a:prstGeom prst="rect">
            <a:avLst/>
          </a:prstGeom>
          <a:noFill/>
        </p:spPr>
        <p:txBody>
          <a:bodyPr bIns="0" anchor="ctr">
            <a:spAutoFit/>
          </a:bodyPr>
          <a:lstStyle/>
          <a:p>
            <a:pPr fontAlgn="auto"/>
            <a:r>
              <a:rPr lang="zh-CN" sz="1600" b="1" spc="3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rPr>
              <a:t>添加小标题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DF6463-5123-431D-95D8-C646F1DF6CC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30375" y="3543300"/>
            <a:ext cx="4257675" cy="7013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rPr>
              <a:t>单击此处输入您的正文，文字是您思想的提炼，请尽量言简意赅的阐述观点</a:t>
            </a:r>
          </a:p>
        </p:txBody>
      </p:sp>
      <p:sp>
        <p:nvSpPr>
          <p:cNvPr id="75" name="平行四边形 74">
            <a:extLst>
              <a:ext uri="{FF2B5EF4-FFF2-40B4-BE49-F238E27FC236}">
                <a16:creationId xmlns:a16="http://schemas.microsoft.com/office/drawing/2014/main" id="{DCF4EBF7-FA94-4E7E-A422-B44E5BA093C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68350" y="4775200"/>
            <a:ext cx="5413375" cy="1625600"/>
          </a:xfrm>
          <a:prstGeom prst="parallelogram">
            <a:avLst>
              <a:gd name="adj" fmla="val 24863"/>
            </a:avLst>
          </a:prstGeom>
          <a:gradFill flip="none" rotWithShape="1">
            <a:gsLst>
              <a:gs pos="100000">
                <a:srgbClr val="F8EED6">
                  <a:alpha val="16000"/>
                </a:srgbClr>
              </a:gs>
              <a:gs pos="20000">
                <a:srgbClr val="FADD99">
                  <a:alpha val="0"/>
                </a:srgbClr>
              </a:gs>
              <a:gs pos="0">
                <a:srgbClr val="376FFF">
                  <a:lumMod val="5000"/>
                  <a:lumOff val="95000"/>
                  <a:alpha val="15000"/>
                </a:srgbClr>
              </a:gs>
              <a:gs pos="80000">
                <a:srgbClr val="FADD99">
                  <a:alpha val="0"/>
                </a:srgbClr>
              </a:gs>
            </a:gsLst>
            <a:lin ang="3600000" scaled="0"/>
            <a:tileRect/>
          </a:gradFill>
          <a:ln>
            <a:solidFill>
              <a:srgbClr val="0266BB"/>
            </a:solidFill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2676739D-D98D-4103-933D-39065AC514E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218113" y="5965825"/>
            <a:ext cx="642937" cy="414338"/>
          </a:xfrm>
          <a:prstGeom prst="rect">
            <a:avLst/>
          </a:prstGeom>
          <a:noFill/>
          <a:effectLst/>
        </p:spPr>
        <p:txBody>
          <a:bodyPr bIns="0" anchor="ctr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515983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02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B4264B-0DA3-4FEC-934E-1A3A15EB130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28738" y="5049838"/>
            <a:ext cx="1665287" cy="290512"/>
          </a:xfrm>
          <a:prstGeom prst="rect">
            <a:avLst/>
          </a:prstGeom>
          <a:noFill/>
        </p:spPr>
        <p:txBody>
          <a:bodyPr bIns="0" anchor="ctr">
            <a:spAutoFit/>
          </a:bodyPr>
          <a:lstStyle/>
          <a:p>
            <a:pPr fontAlgn="auto"/>
            <a:r>
              <a:rPr lang="zh-CN" sz="1600" b="1" spc="300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rPr>
              <a:t>添加小标题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EB9AF19-AADD-4573-993F-51DA4A8A44B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28738" y="5546725"/>
            <a:ext cx="4262437" cy="7013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 noProof="1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rPr>
              <a:t>单击此处输入您的正文，文字是您思想的提炼，请尽量言简意赅的阐述观点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1763498-CFDC-4985-A627-925B75121BFF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263775" y="1914525"/>
            <a:ext cx="4257675" cy="7013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 noProof="1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rPr>
              <a:t>单击此处输入您的正文，文字是您思想的提炼，请尽量言简意赅的阐述观点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5E79172-A3A5-475E-9FF1-FA46482E472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263775" y="1479550"/>
            <a:ext cx="3203575" cy="352425"/>
          </a:xfrm>
          <a:prstGeom prst="rect">
            <a:avLst/>
          </a:prstGeom>
          <a:noFill/>
        </p:spPr>
        <p:txBody>
          <a:bodyPr bIns="0" anchor="ctr">
            <a:spAutoFit/>
          </a:bodyPr>
          <a:lstStyle/>
          <a:p>
            <a:pPr fontAlgn="auto"/>
            <a:r>
              <a:rPr lang="zh-CN" sz="2000" b="1" spc="300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rPr>
              <a:t>单击此处添加小标题</a:t>
            </a:r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97E30E2A-FEBF-45D7-AF15-CD982C9C303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703388" y="1570038"/>
            <a:ext cx="249237" cy="755650"/>
          </a:xfrm>
          <a:prstGeom prst="parallelogram">
            <a:avLst>
              <a:gd name="adj" fmla="val 66836"/>
            </a:avLst>
          </a:prstGeom>
          <a:solidFill>
            <a:srgbClr val="1082CA">
              <a:alpha val="53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r>
              <a:rPr lang="en-US" altLang="zh-CN" noProof="1"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      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8">
            <a:extLst>
              <a:ext uri="{FF2B5EF4-FFF2-40B4-BE49-F238E27FC236}">
                <a16:creationId xmlns:a16="http://schemas.microsoft.com/office/drawing/2014/main" id="{FD124543-247E-4530-8F3F-EFE40F45F974}"/>
              </a:ext>
            </a:extLst>
          </p:cNvPr>
          <p:cNvSpPr/>
          <p:nvPr/>
        </p:nvSpPr>
        <p:spPr>
          <a:xfrm>
            <a:off x="7491413" y="933450"/>
            <a:ext cx="4132262" cy="5057775"/>
          </a:xfrm>
          <a:custGeom>
            <a:avLst/>
            <a:gdLst>
              <a:gd name="adj" fmla="val 59481"/>
              <a:gd name="maxAdj" fmla="*/ 100000 w ss"/>
              <a:gd name="a" fmla="pin 0 adj maxAdj"/>
              <a:gd name="x1" fmla="*/ ss a 100000"/>
              <a:gd name="x2" fmla="+- r 0 x1"/>
              <a:gd name="x3" fmla="*/ x2 1 2"/>
              <a:gd name="dx" fmla="+- x2 0 x1"/>
              <a:gd name="il" fmla="?: dx x1 l"/>
              <a:gd name="ir" fmla="?: dx x2 r"/>
            </a:gdLst>
            <a:ahLst/>
            <a:cxnLst>
              <a:cxn ang="3">
                <a:pos x="x3" y="t"/>
              </a:cxn>
              <a:cxn ang="cd2">
                <a:pos x="x1" y="vc"/>
              </a:cxn>
              <a:cxn ang="cd4">
                <a:pos x="x3" y="b"/>
              </a:cxn>
              <a:cxn ang="0">
                <a:pos x="r" y="vc"/>
              </a:cxn>
            </a:cxnLst>
            <a:rect l="l" t="t" r="r" b="b"/>
            <a:pathLst>
              <a:path w="8231" h="9323">
                <a:moveTo>
                  <a:pt x="4507" y="0"/>
                </a:moveTo>
                <a:lnTo>
                  <a:pt x="8231" y="9323"/>
                </a:lnTo>
                <a:lnTo>
                  <a:pt x="3724" y="9323"/>
                </a:lnTo>
                <a:lnTo>
                  <a:pt x="0" y="0"/>
                </a:lnTo>
                <a:lnTo>
                  <a:pt x="4507" y="0"/>
                </a:lnTo>
                <a:close/>
              </a:path>
            </a:pathLst>
          </a:custGeom>
          <a:gradFill>
            <a:gsLst>
              <a:gs pos="0">
                <a:srgbClr val="ABC7DF">
                  <a:alpha val="0"/>
                </a:srgbClr>
              </a:gs>
              <a:gs pos="100000">
                <a:srgbClr val="ABC7DF">
                  <a:alpha val="53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ym typeface="+mn-ea"/>
            </a:endParaRPr>
          </a:p>
        </p:txBody>
      </p:sp>
      <p:sp>
        <p:nvSpPr>
          <p:cNvPr id="27" name="任意多边形 26">
            <a:extLst>
              <a:ext uri="{FF2B5EF4-FFF2-40B4-BE49-F238E27FC236}">
                <a16:creationId xmlns:a16="http://schemas.microsoft.com/office/drawing/2014/main" id="{C95EB014-4DFC-42C6-A383-117B71EA5902}"/>
              </a:ext>
            </a:extLst>
          </p:cNvPr>
          <p:cNvSpPr/>
          <p:nvPr/>
        </p:nvSpPr>
        <p:spPr>
          <a:xfrm>
            <a:off x="7953375" y="4763"/>
            <a:ext cx="4992688" cy="7435850"/>
          </a:xfrm>
          <a:custGeom>
            <a:avLst/>
            <a:gdLst>
              <a:gd name="adj" fmla="val 59481"/>
              <a:gd name="maxAdj" fmla="*/ 100000 w ss"/>
              <a:gd name="a" fmla="pin 0 adj maxAdj"/>
              <a:gd name="x1" fmla="*/ ss a 100000"/>
              <a:gd name="x2" fmla="+- r 0 x1"/>
              <a:gd name="x3" fmla="*/ x2 1 2"/>
              <a:gd name="dx" fmla="+- x2 0 x1"/>
              <a:gd name="il" fmla="?: dx x1 l"/>
              <a:gd name="ir" fmla="?: dx x2 r"/>
            </a:gdLst>
            <a:ahLst/>
            <a:cxnLst>
              <a:cxn ang="3">
                <a:pos x="x3" y="t"/>
              </a:cxn>
              <a:cxn ang="cd2">
                <a:pos x="x1" y="vc"/>
              </a:cxn>
              <a:cxn ang="cd4">
                <a:pos x="x3" y="b"/>
              </a:cxn>
              <a:cxn ang="0">
                <a:pos x="r" y="vc"/>
              </a:cxn>
            </a:cxnLst>
            <a:rect l="l" t="t" r="r" b="b"/>
            <a:pathLst>
              <a:path w="7863" h="10836">
                <a:moveTo>
                  <a:pt x="7634" y="10836"/>
                </a:moveTo>
                <a:lnTo>
                  <a:pt x="4329" y="10836"/>
                </a:lnTo>
                <a:lnTo>
                  <a:pt x="0" y="0"/>
                </a:lnTo>
                <a:lnTo>
                  <a:pt x="3534" y="0"/>
                </a:lnTo>
                <a:lnTo>
                  <a:pt x="7863" y="10836"/>
                </a:lnTo>
                <a:lnTo>
                  <a:pt x="7634" y="10836"/>
                </a:lnTo>
                <a:close/>
              </a:path>
            </a:pathLst>
          </a:custGeom>
          <a:gradFill>
            <a:gsLst>
              <a:gs pos="60000">
                <a:srgbClr val="6DABDF">
                  <a:alpha val="0"/>
                </a:srgbClr>
              </a:gs>
              <a:gs pos="96000">
                <a:srgbClr val="6DABD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7171" name="图片 10" descr="D:/冯益/2024/江理工/ppt模版/设计文件/建筑处理-11.png建筑处理-11">
            <a:extLst>
              <a:ext uri="{FF2B5EF4-FFF2-40B4-BE49-F238E27FC236}">
                <a16:creationId xmlns:a16="http://schemas.microsoft.com/office/drawing/2014/main" id="{DA996829-B63D-4C12-BB5F-ED0D65AD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969" t="-5218"/>
          <a:stretch>
            <a:fillRect/>
          </a:stretch>
        </p:blipFill>
        <p:spPr bwMode="auto">
          <a:xfrm>
            <a:off x="1511300" y="1301750"/>
            <a:ext cx="10696575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单圆角矩形 15">
            <a:extLst>
              <a:ext uri="{FF2B5EF4-FFF2-40B4-BE49-F238E27FC236}">
                <a16:creationId xmlns:a16="http://schemas.microsoft.com/office/drawing/2014/main" id="{06C3B47A-664C-4BE6-985A-F615C6F7135D}"/>
              </a:ext>
            </a:extLst>
          </p:cNvPr>
          <p:cNvSpPr/>
          <p:nvPr/>
        </p:nvSpPr>
        <p:spPr>
          <a:xfrm flipH="1">
            <a:off x="-31750" y="5800725"/>
            <a:ext cx="12204700" cy="866775"/>
          </a:xfrm>
          <a:prstGeom prst="round1Rect">
            <a:avLst>
              <a:gd name="adj" fmla="val 50000"/>
            </a:avLst>
          </a:prstGeom>
          <a:solidFill>
            <a:srgbClr val="A3C6F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7173" name="文本框 20">
            <a:extLst>
              <a:ext uri="{FF2B5EF4-FFF2-40B4-BE49-F238E27FC236}">
                <a16:creationId xmlns:a16="http://schemas.microsoft.com/office/drawing/2014/main" id="{9E6E837A-D11A-4449-B53D-D6B9D87BC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8" y="3860800"/>
            <a:ext cx="4672012" cy="61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单击此处输入您的正文，文字是您思想的提炼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为了最终演示发布的良好效果，请尽量言简意赅的阐述观点</a:t>
            </a:r>
          </a:p>
        </p:txBody>
      </p:sp>
      <p:sp>
        <p:nvSpPr>
          <p:cNvPr id="12" name="单圆角矩形 11">
            <a:extLst>
              <a:ext uri="{FF2B5EF4-FFF2-40B4-BE49-F238E27FC236}">
                <a16:creationId xmlns:a16="http://schemas.microsoft.com/office/drawing/2014/main" id="{D1D3B53F-FF5D-4706-B9AC-69BA62ED51FD}"/>
              </a:ext>
            </a:extLst>
          </p:cNvPr>
          <p:cNvSpPr/>
          <p:nvPr/>
        </p:nvSpPr>
        <p:spPr>
          <a:xfrm flipH="1">
            <a:off x="-19050" y="5991225"/>
            <a:ext cx="12226925" cy="866775"/>
          </a:xfrm>
          <a:prstGeom prst="round1Rect">
            <a:avLst>
              <a:gd name="adj" fmla="val 50000"/>
            </a:avLst>
          </a:prstGeom>
          <a:solidFill>
            <a:srgbClr val="026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7175" name="组合 201">
            <a:extLst>
              <a:ext uri="{FF2B5EF4-FFF2-40B4-BE49-F238E27FC236}">
                <a16:creationId xmlns:a16="http://schemas.microsoft.com/office/drawing/2014/main" id="{BFF60D4E-5B36-4884-8459-B8C63538589D}"/>
              </a:ext>
            </a:extLst>
          </p:cNvPr>
          <p:cNvGrpSpPr>
            <a:grpSpLocks/>
          </p:cNvGrpSpPr>
          <p:nvPr/>
        </p:nvGrpSpPr>
        <p:grpSpPr bwMode="auto">
          <a:xfrm>
            <a:off x="720725" y="4683125"/>
            <a:ext cx="668338" cy="107950"/>
            <a:chOff x="17050" y="943"/>
            <a:chExt cx="1052" cy="17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57C5896E-8EF4-4A7F-A52C-353567947EBB}"/>
                </a:ext>
              </a:extLst>
            </p:cNvPr>
            <p:cNvSpPr/>
            <p:nvPr/>
          </p:nvSpPr>
          <p:spPr>
            <a:xfrm>
              <a:off x="17050" y="943"/>
              <a:ext cx="170" cy="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266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B9F43472-367E-431A-8BD8-0FD8F7C264B3}"/>
                </a:ext>
              </a:extLst>
            </p:cNvPr>
            <p:cNvSpPr/>
            <p:nvPr/>
          </p:nvSpPr>
          <p:spPr>
            <a:xfrm>
              <a:off x="17345" y="943"/>
              <a:ext cx="170" cy="170"/>
            </a:xfrm>
            <a:prstGeom prst="ellipse">
              <a:avLst/>
            </a:prstGeom>
            <a:solidFill>
              <a:srgbClr val="3482F8"/>
            </a:solidFill>
            <a:ln>
              <a:solidFill>
                <a:srgbClr val="0266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D9D4C516-DF3E-4DE4-98A4-F545B992B052}"/>
                </a:ext>
              </a:extLst>
            </p:cNvPr>
            <p:cNvSpPr/>
            <p:nvPr/>
          </p:nvSpPr>
          <p:spPr>
            <a:xfrm>
              <a:off x="17637" y="943"/>
              <a:ext cx="170" cy="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266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8DE3B509-6EE4-4E1B-BD28-AA9E66E5BFFA}"/>
                </a:ext>
              </a:extLst>
            </p:cNvPr>
            <p:cNvSpPr/>
            <p:nvPr/>
          </p:nvSpPr>
          <p:spPr>
            <a:xfrm>
              <a:off x="17932" y="943"/>
              <a:ext cx="170" cy="170"/>
            </a:xfrm>
            <a:prstGeom prst="ellipse">
              <a:avLst/>
            </a:prstGeom>
            <a:solidFill>
              <a:srgbClr val="3482F8"/>
            </a:solidFill>
            <a:ln>
              <a:solidFill>
                <a:srgbClr val="0266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14C3BAC4-CDDC-4E19-A75A-0F341633681F}"/>
              </a:ext>
            </a:extLst>
          </p:cNvPr>
          <p:cNvGrpSpPr/>
          <p:nvPr/>
        </p:nvGrpSpPr>
        <p:grpSpPr>
          <a:xfrm>
            <a:off x="4092727" y="5290553"/>
            <a:ext cx="1074418" cy="377832"/>
            <a:chOff x="6885457" y="5334960"/>
            <a:chExt cx="1074418" cy="377832"/>
          </a:xfrm>
          <a:solidFill>
            <a:srgbClr val="0266BB"/>
          </a:solidFill>
        </p:grpSpPr>
        <p:grpSp>
          <p:nvGrpSpPr>
            <p:cNvPr id="40" name="图形 27">
              <a:extLst>
                <a:ext uri="{FF2B5EF4-FFF2-40B4-BE49-F238E27FC236}">
                  <a16:creationId xmlns:a16="http://schemas.microsoft.com/office/drawing/2014/main" id="{CC06EE6F-F15E-4243-A1F4-57E77B0C8E64}"/>
                </a:ext>
              </a:extLst>
            </p:cNvPr>
            <p:cNvGrpSpPr/>
            <p:nvPr/>
          </p:nvGrpSpPr>
          <p:grpSpPr>
            <a:xfrm rot="16200000" flipH="1">
              <a:off x="7372918" y="5130873"/>
              <a:ext cx="94458" cy="1069380"/>
              <a:chOff x="10052696" y="3918325"/>
              <a:chExt cx="127407" cy="1442407"/>
            </a:xfrm>
            <a:grpFill/>
          </p:grpSpPr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BA49C7D5-EEED-4DDD-B752-5A8624872D44}"/>
                  </a:ext>
                </a:extLst>
              </p:cNvPr>
              <p:cNvSpPr/>
              <p:nvPr/>
            </p:nvSpPr>
            <p:spPr>
              <a:xfrm>
                <a:off x="10052696" y="5233325"/>
                <a:ext cx="127407" cy="127407"/>
              </a:xfrm>
              <a:custGeom>
                <a:avLst/>
                <a:gdLst>
                  <a:gd name="connsiteX0" fmla="*/ 0 w 127407"/>
                  <a:gd name="connsiteY0" fmla="*/ 63704 h 127407"/>
                  <a:gd name="connsiteX1" fmla="*/ 63704 w 127407"/>
                  <a:gd name="connsiteY1" fmla="*/ 0 h 127407"/>
                  <a:gd name="connsiteX2" fmla="*/ 127407 w 127407"/>
                  <a:gd name="connsiteY2" fmla="*/ 63704 h 127407"/>
                  <a:gd name="connsiteX3" fmla="*/ 63704 w 127407"/>
                  <a:gd name="connsiteY3" fmla="*/ 127407 h 127407"/>
                  <a:gd name="connsiteX4" fmla="*/ 0 w 127407"/>
                  <a:gd name="connsiteY4" fmla="*/ 63704 h 12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407" h="127407">
                    <a:moveTo>
                      <a:pt x="0" y="63704"/>
                    </a:moveTo>
                    <a:cubicBezTo>
                      <a:pt x="0" y="28502"/>
                      <a:pt x="28502" y="0"/>
                      <a:pt x="63704" y="0"/>
                    </a:cubicBezTo>
                    <a:cubicBezTo>
                      <a:pt x="98905" y="0"/>
                      <a:pt x="127407" y="28502"/>
                      <a:pt x="127407" y="63704"/>
                    </a:cubicBezTo>
                    <a:cubicBezTo>
                      <a:pt x="127407" y="98905"/>
                      <a:pt x="98905" y="127407"/>
                      <a:pt x="63704" y="127407"/>
                    </a:cubicBezTo>
                    <a:cubicBezTo>
                      <a:pt x="28502" y="127407"/>
                      <a:pt x="0" y="98905"/>
                      <a:pt x="0" y="63704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2C34F9C8-2FA2-4185-8F6C-4D759A7634CA}"/>
                  </a:ext>
                </a:extLst>
              </p:cNvPr>
              <p:cNvSpPr/>
              <p:nvPr/>
            </p:nvSpPr>
            <p:spPr>
              <a:xfrm>
                <a:off x="10059030" y="5068889"/>
                <a:ext cx="114739" cy="114739"/>
              </a:xfrm>
              <a:custGeom>
                <a:avLst/>
                <a:gdLst>
                  <a:gd name="connsiteX0" fmla="*/ 0 w 114739"/>
                  <a:gd name="connsiteY0" fmla="*/ 57370 h 114739"/>
                  <a:gd name="connsiteX1" fmla="*/ 57370 w 114739"/>
                  <a:gd name="connsiteY1" fmla="*/ 0 h 114739"/>
                  <a:gd name="connsiteX2" fmla="*/ 114740 w 114739"/>
                  <a:gd name="connsiteY2" fmla="*/ 57370 h 114739"/>
                  <a:gd name="connsiteX3" fmla="*/ 57370 w 114739"/>
                  <a:gd name="connsiteY3" fmla="*/ 114740 h 114739"/>
                  <a:gd name="connsiteX4" fmla="*/ 0 w 114739"/>
                  <a:gd name="connsiteY4" fmla="*/ 57370 h 11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39" h="114739">
                    <a:moveTo>
                      <a:pt x="0" y="57370"/>
                    </a:moveTo>
                    <a:cubicBezTo>
                      <a:pt x="0" y="25701"/>
                      <a:pt x="25701" y="0"/>
                      <a:pt x="57370" y="0"/>
                    </a:cubicBezTo>
                    <a:cubicBezTo>
                      <a:pt x="89039" y="0"/>
                      <a:pt x="114740" y="25701"/>
                      <a:pt x="114740" y="57370"/>
                    </a:cubicBezTo>
                    <a:cubicBezTo>
                      <a:pt x="114740" y="89039"/>
                      <a:pt x="89039" y="114740"/>
                      <a:pt x="57370" y="114740"/>
                    </a:cubicBezTo>
                    <a:cubicBezTo>
                      <a:pt x="25701" y="114740"/>
                      <a:pt x="0" y="89039"/>
                      <a:pt x="0" y="57370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127086AB-BDB8-492E-BE45-092F262D3020}"/>
                  </a:ext>
                </a:extLst>
              </p:cNvPr>
              <p:cNvSpPr/>
              <p:nvPr/>
            </p:nvSpPr>
            <p:spPr>
              <a:xfrm>
                <a:off x="10065363" y="4904575"/>
                <a:ext cx="102072" cy="102072"/>
              </a:xfrm>
              <a:custGeom>
                <a:avLst/>
                <a:gdLst>
                  <a:gd name="connsiteX0" fmla="*/ 102072 w 102072"/>
                  <a:gd name="connsiteY0" fmla="*/ 51036 h 102072"/>
                  <a:gd name="connsiteX1" fmla="*/ 51036 w 102072"/>
                  <a:gd name="connsiteY1" fmla="*/ 102072 h 102072"/>
                  <a:gd name="connsiteX2" fmla="*/ 0 w 102072"/>
                  <a:gd name="connsiteY2" fmla="*/ 51036 h 102072"/>
                  <a:gd name="connsiteX3" fmla="*/ 51036 w 102072"/>
                  <a:gd name="connsiteY3" fmla="*/ 0 h 102072"/>
                  <a:gd name="connsiteX4" fmla="*/ 102072 w 102072"/>
                  <a:gd name="connsiteY4" fmla="*/ 51036 h 102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072" h="102072">
                    <a:moveTo>
                      <a:pt x="102072" y="51036"/>
                    </a:moveTo>
                    <a:cubicBezTo>
                      <a:pt x="102072" y="79223"/>
                      <a:pt x="79222" y="102072"/>
                      <a:pt x="51036" y="102072"/>
                    </a:cubicBezTo>
                    <a:cubicBezTo>
                      <a:pt x="22850" y="102072"/>
                      <a:pt x="0" y="79223"/>
                      <a:pt x="0" y="51036"/>
                    </a:cubicBezTo>
                    <a:cubicBezTo>
                      <a:pt x="0" y="22850"/>
                      <a:pt x="22850" y="0"/>
                      <a:pt x="51036" y="0"/>
                    </a:cubicBezTo>
                    <a:cubicBezTo>
                      <a:pt x="79222" y="0"/>
                      <a:pt x="102072" y="22850"/>
                      <a:pt x="102072" y="51036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E70C7D39-FBAE-47FE-8C7A-4DFEECC5A1AE}"/>
                  </a:ext>
                </a:extLst>
              </p:cNvPr>
              <p:cNvSpPr/>
              <p:nvPr/>
            </p:nvSpPr>
            <p:spPr>
              <a:xfrm>
                <a:off x="10071697" y="4740139"/>
                <a:ext cx="89404" cy="89404"/>
              </a:xfrm>
              <a:custGeom>
                <a:avLst/>
                <a:gdLst>
                  <a:gd name="connsiteX0" fmla="*/ 0 w 89404"/>
                  <a:gd name="connsiteY0" fmla="*/ 44702 h 89404"/>
                  <a:gd name="connsiteX1" fmla="*/ 44702 w 89404"/>
                  <a:gd name="connsiteY1" fmla="*/ 0 h 89404"/>
                  <a:gd name="connsiteX2" fmla="*/ 89404 w 89404"/>
                  <a:gd name="connsiteY2" fmla="*/ 44702 h 89404"/>
                  <a:gd name="connsiteX3" fmla="*/ 44702 w 89404"/>
                  <a:gd name="connsiteY3" fmla="*/ 89404 h 89404"/>
                  <a:gd name="connsiteX4" fmla="*/ 0 w 89404"/>
                  <a:gd name="connsiteY4" fmla="*/ 44702 h 8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04" h="89404">
                    <a:moveTo>
                      <a:pt x="0" y="44702"/>
                    </a:moveTo>
                    <a:cubicBezTo>
                      <a:pt x="0" y="19976"/>
                      <a:pt x="19976" y="0"/>
                      <a:pt x="44702" y="0"/>
                    </a:cubicBezTo>
                    <a:cubicBezTo>
                      <a:pt x="69429" y="0"/>
                      <a:pt x="89404" y="19976"/>
                      <a:pt x="89404" y="44702"/>
                    </a:cubicBezTo>
                    <a:cubicBezTo>
                      <a:pt x="89404" y="69428"/>
                      <a:pt x="69429" y="89404"/>
                      <a:pt x="44702" y="89404"/>
                    </a:cubicBezTo>
                    <a:cubicBezTo>
                      <a:pt x="19976" y="89404"/>
                      <a:pt x="0" y="69428"/>
                      <a:pt x="0" y="44702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86BF58AD-4A92-456D-B0F9-2D0B61819239}"/>
                  </a:ext>
                </a:extLst>
              </p:cNvPr>
              <p:cNvSpPr/>
              <p:nvPr/>
            </p:nvSpPr>
            <p:spPr>
              <a:xfrm>
                <a:off x="10078031" y="4575825"/>
                <a:ext cx="76736" cy="76736"/>
              </a:xfrm>
              <a:custGeom>
                <a:avLst/>
                <a:gdLst>
                  <a:gd name="connsiteX0" fmla="*/ 0 w 76736"/>
                  <a:gd name="connsiteY0" fmla="*/ 38368 h 76736"/>
                  <a:gd name="connsiteX1" fmla="*/ 38368 w 76736"/>
                  <a:gd name="connsiteY1" fmla="*/ 0 h 76736"/>
                  <a:gd name="connsiteX2" fmla="*/ 76737 w 76736"/>
                  <a:gd name="connsiteY2" fmla="*/ 38368 h 76736"/>
                  <a:gd name="connsiteX3" fmla="*/ 38368 w 76736"/>
                  <a:gd name="connsiteY3" fmla="*/ 76737 h 76736"/>
                  <a:gd name="connsiteX4" fmla="*/ 0 w 76736"/>
                  <a:gd name="connsiteY4" fmla="*/ 38368 h 7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36" h="76736">
                    <a:moveTo>
                      <a:pt x="0" y="38368"/>
                    </a:moveTo>
                    <a:cubicBezTo>
                      <a:pt x="0" y="17174"/>
                      <a:pt x="17174" y="0"/>
                      <a:pt x="38368" y="0"/>
                    </a:cubicBezTo>
                    <a:cubicBezTo>
                      <a:pt x="59562" y="0"/>
                      <a:pt x="76737" y="17174"/>
                      <a:pt x="76737" y="38368"/>
                    </a:cubicBezTo>
                    <a:cubicBezTo>
                      <a:pt x="76737" y="59562"/>
                      <a:pt x="59562" y="76737"/>
                      <a:pt x="38368" y="76737"/>
                    </a:cubicBezTo>
                    <a:cubicBezTo>
                      <a:pt x="17174" y="76737"/>
                      <a:pt x="0" y="59562"/>
                      <a:pt x="0" y="38368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CEFCB17B-82B2-4613-96E6-1517E94AF6FA}"/>
                  </a:ext>
                </a:extLst>
              </p:cNvPr>
              <p:cNvSpPr/>
              <p:nvPr/>
            </p:nvSpPr>
            <p:spPr>
              <a:xfrm>
                <a:off x="10084487" y="4411511"/>
                <a:ext cx="63825" cy="63825"/>
              </a:xfrm>
              <a:custGeom>
                <a:avLst/>
                <a:gdLst>
                  <a:gd name="connsiteX0" fmla="*/ 63826 w 63825"/>
                  <a:gd name="connsiteY0" fmla="*/ 31913 h 63825"/>
                  <a:gd name="connsiteX1" fmla="*/ 31913 w 63825"/>
                  <a:gd name="connsiteY1" fmla="*/ 63826 h 63825"/>
                  <a:gd name="connsiteX2" fmla="*/ 0 w 63825"/>
                  <a:gd name="connsiteY2" fmla="*/ 31913 h 63825"/>
                  <a:gd name="connsiteX3" fmla="*/ 31913 w 63825"/>
                  <a:gd name="connsiteY3" fmla="*/ 0 h 63825"/>
                  <a:gd name="connsiteX4" fmla="*/ 63826 w 63825"/>
                  <a:gd name="connsiteY4" fmla="*/ 31913 h 6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25" h="63825">
                    <a:moveTo>
                      <a:pt x="63826" y="31913"/>
                    </a:moveTo>
                    <a:cubicBezTo>
                      <a:pt x="63826" y="49538"/>
                      <a:pt x="49538" y="63826"/>
                      <a:pt x="31913" y="63826"/>
                    </a:cubicBezTo>
                    <a:cubicBezTo>
                      <a:pt x="14288" y="63826"/>
                      <a:pt x="0" y="49538"/>
                      <a:pt x="0" y="31913"/>
                    </a:cubicBezTo>
                    <a:cubicBezTo>
                      <a:pt x="0" y="14288"/>
                      <a:pt x="14288" y="0"/>
                      <a:pt x="31913" y="0"/>
                    </a:cubicBezTo>
                    <a:cubicBezTo>
                      <a:pt x="49538" y="0"/>
                      <a:pt x="63826" y="14288"/>
                      <a:pt x="63826" y="31913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9E6DCBB9-EC51-46C0-B7DF-256BC5DD9C84}"/>
                  </a:ext>
                </a:extLst>
              </p:cNvPr>
              <p:cNvSpPr/>
              <p:nvPr/>
            </p:nvSpPr>
            <p:spPr>
              <a:xfrm>
                <a:off x="10090821" y="4247075"/>
                <a:ext cx="51157" cy="51157"/>
              </a:xfrm>
              <a:custGeom>
                <a:avLst/>
                <a:gdLst>
                  <a:gd name="connsiteX0" fmla="*/ 51158 w 51157"/>
                  <a:gd name="connsiteY0" fmla="*/ 25579 h 51157"/>
                  <a:gd name="connsiteX1" fmla="*/ 25579 w 51157"/>
                  <a:gd name="connsiteY1" fmla="*/ 51158 h 51157"/>
                  <a:gd name="connsiteX2" fmla="*/ 0 w 51157"/>
                  <a:gd name="connsiteY2" fmla="*/ 25579 h 51157"/>
                  <a:gd name="connsiteX3" fmla="*/ 25579 w 51157"/>
                  <a:gd name="connsiteY3" fmla="*/ 0 h 51157"/>
                  <a:gd name="connsiteX4" fmla="*/ 51158 w 51157"/>
                  <a:gd name="connsiteY4" fmla="*/ 25579 h 5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57" h="51157">
                    <a:moveTo>
                      <a:pt x="51158" y="25579"/>
                    </a:moveTo>
                    <a:cubicBezTo>
                      <a:pt x="51158" y="39706"/>
                      <a:pt x="39706" y="51158"/>
                      <a:pt x="25579" y="51158"/>
                    </a:cubicBezTo>
                    <a:cubicBezTo>
                      <a:pt x="11452" y="51158"/>
                      <a:pt x="0" y="39706"/>
                      <a:pt x="0" y="25579"/>
                    </a:cubicBezTo>
                    <a:cubicBezTo>
                      <a:pt x="0" y="11452"/>
                      <a:pt x="11452" y="0"/>
                      <a:pt x="25579" y="0"/>
                    </a:cubicBezTo>
                    <a:cubicBezTo>
                      <a:pt x="39706" y="0"/>
                      <a:pt x="51158" y="11452"/>
                      <a:pt x="51158" y="25579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0244D68F-BE2A-4788-B668-0B88B031FAEF}"/>
                  </a:ext>
                </a:extLst>
              </p:cNvPr>
              <p:cNvSpPr/>
              <p:nvPr/>
            </p:nvSpPr>
            <p:spPr>
              <a:xfrm>
                <a:off x="10097154" y="4082760"/>
                <a:ext cx="38490" cy="38490"/>
              </a:xfrm>
              <a:custGeom>
                <a:avLst/>
                <a:gdLst>
                  <a:gd name="connsiteX0" fmla="*/ 0 w 38490"/>
                  <a:gd name="connsiteY0" fmla="*/ 19245 h 38490"/>
                  <a:gd name="connsiteX1" fmla="*/ 19245 w 38490"/>
                  <a:gd name="connsiteY1" fmla="*/ 0 h 38490"/>
                  <a:gd name="connsiteX2" fmla="*/ 38490 w 38490"/>
                  <a:gd name="connsiteY2" fmla="*/ 19245 h 38490"/>
                  <a:gd name="connsiteX3" fmla="*/ 19245 w 38490"/>
                  <a:gd name="connsiteY3" fmla="*/ 38490 h 38490"/>
                  <a:gd name="connsiteX4" fmla="*/ 0 w 38490"/>
                  <a:gd name="connsiteY4" fmla="*/ 19245 h 3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90" h="38490">
                    <a:moveTo>
                      <a:pt x="0" y="19245"/>
                    </a:moveTo>
                    <a:cubicBezTo>
                      <a:pt x="0" y="8648"/>
                      <a:pt x="8648" y="0"/>
                      <a:pt x="19245" y="0"/>
                    </a:cubicBezTo>
                    <a:cubicBezTo>
                      <a:pt x="29842" y="0"/>
                      <a:pt x="38490" y="8648"/>
                      <a:pt x="38490" y="19245"/>
                    </a:cubicBezTo>
                    <a:cubicBezTo>
                      <a:pt x="38490" y="29842"/>
                      <a:pt x="29842" y="38490"/>
                      <a:pt x="19245" y="38490"/>
                    </a:cubicBezTo>
                    <a:cubicBezTo>
                      <a:pt x="8648" y="38490"/>
                      <a:pt x="0" y="29842"/>
                      <a:pt x="0" y="19245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22377A70-0846-4C65-A5B5-F5C72F723C1E}"/>
                  </a:ext>
                </a:extLst>
              </p:cNvPr>
              <p:cNvSpPr/>
              <p:nvPr/>
            </p:nvSpPr>
            <p:spPr>
              <a:xfrm>
                <a:off x="10103488" y="3918325"/>
                <a:ext cx="25822" cy="25822"/>
              </a:xfrm>
              <a:custGeom>
                <a:avLst/>
                <a:gdLst>
                  <a:gd name="connsiteX0" fmla="*/ 0 w 25822"/>
                  <a:gd name="connsiteY0" fmla="*/ 12911 h 25822"/>
                  <a:gd name="connsiteX1" fmla="*/ 12911 w 25822"/>
                  <a:gd name="connsiteY1" fmla="*/ 0 h 25822"/>
                  <a:gd name="connsiteX2" fmla="*/ 25823 w 25822"/>
                  <a:gd name="connsiteY2" fmla="*/ 12911 h 25822"/>
                  <a:gd name="connsiteX3" fmla="*/ 12911 w 25822"/>
                  <a:gd name="connsiteY3" fmla="*/ 25823 h 25822"/>
                  <a:gd name="connsiteX4" fmla="*/ 0 w 25822"/>
                  <a:gd name="connsiteY4" fmla="*/ 12911 h 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22" h="25822">
                    <a:moveTo>
                      <a:pt x="0" y="12911"/>
                    </a:moveTo>
                    <a:cubicBezTo>
                      <a:pt x="0" y="5725"/>
                      <a:pt x="5725" y="0"/>
                      <a:pt x="12911" y="0"/>
                    </a:cubicBezTo>
                    <a:cubicBezTo>
                      <a:pt x="20098" y="0"/>
                      <a:pt x="25823" y="5725"/>
                      <a:pt x="25823" y="12911"/>
                    </a:cubicBezTo>
                    <a:cubicBezTo>
                      <a:pt x="25823" y="20098"/>
                      <a:pt x="20098" y="25823"/>
                      <a:pt x="12911" y="25823"/>
                    </a:cubicBezTo>
                    <a:cubicBezTo>
                      <a:pt x="5725" y="25823"/>
                      <a:pt x="0" y="20098"/>
                      <a:pt x="0" y="12911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</p:grpSp>
        <p:grpSp>
          <p:nvGrpSpPr>
            <p:cNvPr id="41" name="图形 27">
              <a:extLst>
                <a:ext uri="{FF2B5EF4-FFF2-40B4-BE49-F238E27FC236}">
                  <a16:creationId xmlns:a16="http://schemas.microsoft.com/office/drawing/2014/main" id="{70E92CCE-89C0-45F2-B42A-7DA4372801F5}"/>
                </a:ext>
              </a:extLst>
            </p:cNvPr>
            <p:cNvGrpSpPr/>
            <p:nvPr/>
          </p:nvGrpSpPr>
          <p:grpSpPr>
            <a:xfrm rot="16200000" flipH="1">
              <a:off x="7370467" y="4986635"/>
              <a:ext cx="104398" cy="1074418"/>
              <a:chOff x="9854838" y="3918325"/>
              <a:chExt cx="140815" cy="1449203"/>
            </a:xfrm>
            <a:grpFill/>
          </p:grpSpPr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2B249922-57FD-42C9-AEDE-5B551F87EF7F}"/>
                  </a:ext>
                </a:extLst>
              </p:cNvPr>
              <p:cNvSpPr/>
              <p:nvPr/>
            </p:nvSpPr>
            <p:spPr>
              <a:xfrm rot="-5016000">
                <a:off x="9861542" y="5233417"/>
                <a:ext cx="127407" cy="127407"/>
              </a:xfrm>
              <a:custGeom>
                <a:avLst/>
                <a:gdLst>
                  <a:gd name="connsiteX0" fmla="*/ 127407 w 127407"/>
                  <a:gd name="connsiteY0" fmla="*/ 63704 h 127407"/>
                  <a:gd name="connsiteX1" fmla="*/ 63704 w 127407"/>
                  <a:gd name="connsiteY1" fmla="*/ 127408 h 127407"/>
                  <a:gd name="connsiteX2" fmla="*/ 0 w 127407"/>
                  <a:gd name="connsiteY2" fmla="*/ 63704 h 127407"/>
                  <a:gd name="connsiteX3" fmla="*/ 63704 w 127407"/>
                  <a:gd name="connsiteY3" fmla="*/ 0 h 127407"/>
                  <a:gd name="connsiteX4" fmla="*/ 127407 w 127407"/>
                  <a:gd name="connsiteY4" fmla="*/ 63704 h 12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407" h="127407">
                    <a:moveTo>
                      <a:pt x="127407" y="63704"/>
                    </a:moveTo>
                    <a:cubicBezTo>
                      <a:pt x="127407" y="98886"/>
                      <a:pt x="98886" y="127408"/>
                      <a:pt x="63704" y="127408"/>
                    </a:cubicBezTo>
                    <a:cubicBezTo>
                      <a:pt x="28521" y="127408"/>
                      <a:pt x="0" y="98886"/>
                      <a:pt x="0" y="63704"/>
                    </a:cubicBezTo>
                    <a:cubicBezTo>
                      <a:pt x="0" y="28521"/>
                      <a:pt x="28521" y="0"/>
                      <a:pt x="63704" y="0"/>
                    </a:cubicBezTo>
                    <a:cubicBezTo>
                      <a:pt x="98886" y="0"/>
                      <a:pt x="127407" y="28521"/>
                      <a:pt x="127407" y="63704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735E234C-4044-4877-85F6-E8DEDA385397}"/>
                  </a:ext>
                </a:extLst>
              </p:cNvPr>
              <p:cNvSpPr/>
              <p:nvPr/>
            </p:nvSpPr>
            <p:spPr>
              <a:xfrm rot="-132000">
                <a:off x="9867937" y="5068936"/>
                <a:ext cx="114739" cy="114739"/>
              </a:xfrm>
              <a:custGeom>
                <a:avLst/>
                <a:gdLst>
                  <a:gd name="connsiteX0" fmla="*/ 114740 w 114739"/>
                  <a:gd name="connsiteY0" fmla="*/ 57370 h 114739"/>
                  <a:gd name="connsiteX1" fmla="*/ 57370 w 114739"/>
                  <a:gd name="connsiteY1" fmla="*/ 114740 h 114739"/>
                  <a:gd name="connsiteX2" fmla="*/ 0 w 114739"/>
                  <a:gd name="connsiteY2" fmla="*/ 57370 h 114739"/>
                  <a:gd name="connsiteX3" fmla="*/ 57370 w 114739"/>
                  <a:gd name="connsiteY3" fmla="*/ 0 h 114739"/>
                  <a:gd name="connsiteX4" fmla="*/ 114740 w 114739"/>
                  <a:gd name="connsiteY4" fmla="*/ 57370 h 11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39" h="114739">
                    <a:moveTo>
                      <a:pt x="114740" y="57370"/>
                    </a:moveTo>
                    <a:cubicBezTo>
                      <a:pt x="114740" y="89054"/>
                      <a:pt x="89054" y="114740"/>
                      <a:pt x="57370" y="114740"/>
                    </a:cubicBezTo>
                    <a:cubicBezTo>
                      <a:pt x="25685" y="114740"/>
                      <a:pt x="0" y="89054"/>
                      <a:pt x="0" y="57370"/>
                    </a:cubicBezTo>
                    <a:cubicBezTo>
                      <a:pt x="0" y="25685"/>
                      <a:pt x="25685" y="0"/>
                      <a:pt x="57370" y="0"/>
                    </a:cubicBezTo>
                    <a:cubicBezTo>
                      <a:pt x="89054" y="0"/>
                      <a:pt x="114740" y="25685"/>
                      <a:pt x="114740" y="57370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FC296945-5994-421C-9214-E74F674F4330}"/>
                  </a:ext>
                </a:extLst>
              </p:cNvPr>
              <p:cNvSpPr/>
              <p:nvPr/>
            </p:nvSpPr>
            <p:spPr>
              <a:xfrm>
                <a:off x="9874252" y="4904575"/>
                <a:ext cx="102072" cy="102072"/>
              </a:xfrm>
              <a:custGeom>
                <a:avLst/>
                <a:gdLst>
                  <a:gd name="connsiteX0" fmla="*/ 102072 w 102072"/>
                  <a:gd name="connsiteY0" fmla="*/ 51036 h 102072"/>
                  <a:gd name="connsiteX1" fmla="*/ 51036 w 102072"/>
                  <a:gd name="connsiteY1" fmla="*/ 102072 h 102072"/>
                  <a:gd name="connsiteX2" fmla="*/ 0 w 102072"/>
                  <a:gd name="connsiteY2" fmla="*/ 51036 h 102072"/>
                  <a:gd name="connsiteX3" fmla="*/ 51036 w 102072"/>
                  <a:gd name="connsiteY3" fmla="*/ 0 h 102072"/>
                  <a:gd name="connsiteX4" fmla="*/ 102072 w 102072"/>
                  <a:gd name="connsiteY4" fmla="*/ 51036 h 102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072" h="102072">
                    <a:moveTo>
                      <a:pt x="102072" y="51036"/>
                    </a:moveTo>
                    <a:cubicBezTo>
                      <a:pt x="102072" y="79223"/>
                      <a:pt x="79222" y="102072"/>
                      <a:pt x="51036" y="102072"/>
                    </a:cubicBezTo>
                    <a:cubicBezTo>
                      <a:pt x="22850" y="102072"/>
                      <a:pt x="0" y="79223"/>
                      <a:pt x="0" y="51036"/>
                    </a:cubicBezTo>
                    <a:cubicBezTo>
                      <a:pt x="0" y="22850"/>
                      <a:pt x="22850" y="0"/>
                      <a:pt x="51036" y="0"/>
                    </a:cubicBezTo>
                    <a:cubicBezTo>
                      <a:pt x="79222" y="0"/>
                      <a:pt x="102072" y="22850"/>
                      <a:pt x="102072" y="51036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128C4AD5-B6DE-4CCC-8C22-A496E1C86820}"/>
                  </a:ext>
                </a:extLst>
              </p:cNvPr>
              <p:cNvSpPr/>
              <p:nvPr/>
            </p:nvSpPr>
            <p:spPr>
              <a:xfrm>
                <a:off x="9880586" y="4740139"/>
                <a:ext cx="89404" cy="89404"/>
              </a:xfrm>
              <a:custGeom>
                <a:avLst/>
                <a:gdLst>
                  <a:gd name="connsiteX0" fmla="*/ 0 w 89404"/>
                  <a:gd name="connsiteY0" fmla="*/ 44702 h 89404"/>
                  <a:gd name="connsiteX1" fmla="*/ 44702 w 89404"/>
                  <a:gd name="connsiteY1" fmla="*/ 0 h 89404"/>
                  <a:gd name="connsiteX2" fmla="*/ 89404 w 89404"/>
                  <a:gd name="connsiteY2" fmla="*/ 44702 h 89404"/>
                  <a:gd name="connsiteX3" fmla="*/ 44702 w 89404"/>
                  <a:gd name="connsiteY3" fmla="*/ 89404 h 89404"/>
                  <a:gd name="connsiteX4" fmla="*/ 0 w 89404"/>
                  <a:gd name="connsiteY4" fmla="*/ 44702 h 8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04" h="89404">
                    <a:moveTo>
                      <a:pt x="0" y="44702"/>
                    </a:moveTo>
                    <a:cubicBezTo>
                      <a:pt x="0" y="19976"/>
                      <a:pt x="19976" y="0"/>
                      <a:pt x="44702" y="0"/>
                    </a:cubicBezTo>
                    <a:cubicBezTo>
                      <a:pt x="69429" y="0"/>
                      <a:pt x="89404" y="19976"/>
                      <a:pt x="89404" y="44702"/>
                    </a:cubicBezTo>
                    <a:cubicBezTo>
                      <a:pt x="89404" y="69428"/>
                      <a:pt x="69429" y="89404"/>
                      <a:pt x="44702" y="89404"/>
                    </a:cubicBezTo>
                    <a:cubicBezTo>
                      <a:pt x="19976" y="89404"/>
                      <a:pt x="0" y="69428"/>
                      <a:pt x="0" y="44702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4B32023B-E87F-48BC-929B-AAB331C8F6FD}"/>
                  </a:ext>
                </a:extLst>
              </p:cNvPr>
              <p:cNvSpPr/>
              <p:nvPr/>
            </p:nvSpPr>
            <p:spPr>
              <a:xfrm>
                <a:off x="9886920" y="4575825"/>
                <a:ext cx="76736" cy="76736"/>
              </a:xfrm>
              <a:custGeom>
                <a:avLst/>
                <a:gdLst>
                  <a:gd name="connsiteX0" fmla="*/ 0 w 76736"/>
                  <a:gd name="connsiteY0" fmla="*/ 38368 h 76736"/>
                  <a:gd name="connsiteX1" fmla="*/ 38368 w 76736"/>
                  <a:gd name="connsiteY1" fmla="*/ 0 h 76736"/>
                  <a:gd name="connsiteX2" fmla="*/ 76737 w 76736"/>
                  <a:gd name="connsiteY2" fmla="*/ 38368 h 76736"/>
                  <a:gd name="connsiteX3" fmla="*/ 38368 w 76736"/>
                  <a:gd name="connsiteY3" fmla="*/ 76737 h 76736"/>
                  <a:gd name="connsiteX4" fmla="*/ 0 w 76736"/>
                  <a:gd name="connsiteY4" fmla="*/ 38368 h 7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36" h="76736">
                    <a:moveTo>
                      <a:pt x="0" y="38368"/>
                    </a:moveTo>
                    <a:cubicBezTo>
                      <a:pt x="0" y="17174"/>
                      <a:pt x="17174" y="0"/>
                      <a:pt x="38368" y="0"/>
                    </a:cubicBezTo>
                    <a:cubicBezTo>
                      <a:pt x="59562" y="0"/>
                      <a:pt x="76737" y="17174"/>
                      <a:pt x="76737" y="38368"/>
                    </a:cubicBezTo>
                    <a:cubicBezTo>
                      <a:pt x="76737" y="59562"/>
                      <a:pt x="59562" y="76737"/>
                      <a:pt x="38368" y="76737"/>
                    </a:cubicBezTo>
                    <a:cubicBezTo>
                      <a:pt x="17174" y="76737"/>
                      <a:pt x="0" y="59562"/>
                      <a:pt x="0" y="38368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AD5D21E1-A977-4597-AFE9-8FC1EF7F496B}"/>
                  </a:ext>
                </a:extLst>
              </p:cNvPr>
              <p:cNvSpPr/>
              <p:nvPr/>
            </p:nvSpPr>
            <p:spPr>
              <a:xfrm>
                <a:off x="9893376" y="4411511"/>
                <a:ext cx="63825" cy="63825"/>
              </a:xfrm>
              <a:custGeom>
                <a:avLst/>
                <a:gdLst>
                  <a:gd name="connsiteX0" fmla="*/ 63826 w 63825"/>
                  <a:gd name="connsiteY0" fmla="*/ 31913 h 63825"/>
                  <a:gd name="connsiteX1" fmla="*/ 31913 w 63825"/>
                  <a:gd name="connsiteY1" fmla="*/ 63826 h 63825"/>
                  <a:gd name="connsiteX2" fmla="*/ 0 w 63825"/>
                  <a:gd name="connsiteY2" fmla="*/ 31913 h 63825"/>
                  <a:gd name="connsiteX3" fmla="*/ 31913 w 63825"/>
                  <a:gd name="connsiteY3" fmla="*/ 0 h 63825"/>
                  <a:gd name="connsiteX4" fmla="*/ 63826 w 63825"/>
                  <a:gd name="connsiteY4" fmla="*/ 31913 h 6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25" h="63825">
                    <a:moveTo>
                      <a:pt x="63826" y="31913"/>
                    </a:moveTo>
                    <a:cubicBezTo>
                      <a:pt x="63826" y="49538"/>
                      <a:pt x="49538" y="63826"/>
                      <a:pt x="31913" y="63826"/>
                    </a:cubicBezTo>
                    <a:cubicBezTo>
                      <a:pt x="14288" y="63826"/>
                      <a:pt x="0" y="49538"/>
                      <a:pt x="0" y="31913"/>
                    </a:cubicBezTo>
                    <a:cubicBezTo>
                      <a:pt x="0" y="14288"/>
                      <a:pt x="14288" y="0"/>
                      <a:pt x="31913" y="0"/>
                    </a:cubicBezTo>
                    <a:cubicBezTo>
                      <a:pt x="49538" y="0"/>
                      <a:pt x="63826" y="14288"/>
                      <a:pt x="63826" y="31913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DC26BA06-F85F-4902-85AA-F232A8AF58B0}"/>
                  </a:ext>
                </a:extLst>
              </p:cNvPr>
              <p:cNvSpPr/>
              <p:nvPr/>
            </p:nvSpPr>
            <p:spPr>
              <a:xfrm>
                <a:off x="9899709" y="4247075"/>
                <a:ext cx="51157" cy="51157"/>
              </a:xfrm>
              <a:custGeom>
                <a:avLst/>
                <a:gdLst>
                  <a:gd name="connsiteX0" fmla="*/ 51158 w 51157"/>
                  <a:gd name="connsiteY0" fmla="*/ 25579 h 51157"/>
                  <a:gd name="connsiteX1" fmla="*/ 25579 w 51157"/>
                  <a:gd name="connsiteY1" fmla="*/ 51158 h 51157"/>
                  <a:gd name="connsiteX2" fmla="*/ 0 w 51157"/>
                  <a:gd name="connsiteY2" fmla="*/ 25579 h 51157"/>
                  <a:gd name="connsiteX3" fmla="*/ 25579 w 51157"/>
                  <a:gd name="connsiteY3" fmla="*/ 0 h 51157"/>
                  <a:gd name="connsiteX4" fmla="*/ 51158 w 51157"/>
                  <a:gd name="connsiteY4" fmla="*/ 25579 h 5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57" h="51157">
                    <a:moveTo>
                      <a:pt x="51158" y="25579"/>
                    </a:moveTo>
                    <a:cubicBezTo>
                      <a:pt x="51158" y="39706"/>
                      <a:pt x="39706" y="51158"/>
                      <a:pt x="25579" y="51158"/>
                    </a:cubicBezTo>
                    <a:cubicBezTo>
                      <a:pt x="11452" y="51158"/>
                      <a:pt x="0" y="39706"/>
                      <a:pt x="0" y="25579"/>
                    </a:cubicBezTo>
                    <a:cubicBezTo>
                      <a:pt x="0" y="11452"/>
                      <a:pt x="11452" y="0"/>
                      <a:pt x="25579" y="0"/>
                    </a:cubicBezTo>
                    <a:cubicBezTo>
                      <a:pt x="39706" y="0"/>
                      <a:pt x="51158" y="11452"/>
                      <a:pt x="51158" y="25579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03328E0C-43F6-4849-831C-38473B3D4E75}"/>
                  </a:ext>
                </a:extLst>
              </p:cNvPr>
              <p:cNvSpPr/>
              <p:nvPr/>
            </p:nvSpPr>
            <p:spPr>
              <a:xfrm>
                <a:off x="9906043" y="4082760"/>
                <a:ext cx="38490" cy="38490"/>
              </a:xfrm>
              <a:custGeom>
                <a:avLst/>
                <a:gdLst>
                  <a:gd name="connsiteX0" fmla="*/ 0 w 38490"/>
                  <a:gd name="connsiteY0" fmla="*/ 19245 h 38490"/>
                  <a:gd name="connsiteX1" fmla="*/ 19245 w 38490"/>
                  <a:gd name="connsiteY1" fmla="*/ 0 h 38490"/>
                  <a:gd name="connsiteX2" fmla="*/ 38490 w 38490"/>
                  <a:gd name="connsiteY2" fmla="*/ 19245 h 38490"/>
                  <a:gd name="connsiteX3" fmla="*/ 19245 w 38490"/>
                  <a:gd name="connsiteY3" fmla="*/ 38490 h 38490"/>
                  <a:gd name="connsiteX4" fmla="*/ 0 w 38490"/>
                  <a:gd name="connsiteY4" fmla="*/ 19245 h 3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90" h="38490">
                    <a:moveTo>
                      <a:pt x="0" y="19245"/>
                    </a:moveTo>
                    <a:cubicBezTo>
                      <a:pt x="0" y="8648"/>
                      <a:pt x="8648" y="0"/>
                      <a:pt x="19245" y="0"/>
                    </a:cubicBezTo>
                    <a:cubicBezTo>
                      <a:pt x="29842" y="0"/>
                      <a:pt x="38490" y="8648"/>
                      <a:pt x="38490" y="19245"/>
                    </a:cubicBezTo>
                    <a:cubicBezTo>
                      <a:pt x="38490" y="29842"/>
                      <a:pt x="29842" y="38490"/>
                      <a:pt x="19245" y="38490"/>
                    </a:cubicBezTo>
                    <a:cubicBezTo>
                      <a:pt x="8648" y="38490"/>
                      <a:pt x="0" y="29842"/>
                      <a:pt x="0" y="19245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EAE72582-7D8E-45F8-877E-A8C1C584A788}"/>
                  </a:ext>
                </a:extLst>
              </p:cNvPr>
              <p:cNvSpPr/>
              <p:nvPr/>
            </p:nvSpPr>
            <p:spPr>
              <a:xfrm>
                <a:off x="9912377" y="3918325"/>
                <a:ext cx="25822" cy="25822"/>
              </a:xfrm>
              <a:custGeom>
                <a:avLst/>
                <a:gdLst>
                  <a:gd name="connsiteX0" fmla="*/ 25823 w 25822"/>
                  <a:gd name="connsiteY0" fmla="*/ 12911 h 25822"/>
                  <a:gd name="connsiteX1" fmla="*/ 12911 w 25822"/>
                  <a:gd name="connsiteY1" fmla="*/ 25823 h 25822"/>
                  <a:gd name="connsiteX2" fmla="*/ 0 w 25822"/>
                  <a:gd name="connsiteY2" fmla="*/ 12911 h 25822"/>
                  <a:gd name="connsiteX3" fmla="*/ 12911 w 25822"/>
                  <a:gd name="connsiteY3" fmla="*/ 0 h 25822"/>
                  <a:gd name="connsiteX4" fmla="*/ 25823 w 25822"/>
                  <a:gd name="connsiteY4" fmla="*/ 12911 h 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22" h="25822">
                    <a:moveTo>
                      <a:pt x="25823" y="12911"/>
                    </a:moveTo>
                    <a:cubicBezTo>
                      <a:pt x="25823" y="20042"/>
                      <a:pt x="20042" y="25823"/>
                      <a:pt x="12911" y="25823"/>
                    </a:cubicBezTo>
                    <a:cubicBezTo>
                      <a:pt x="5781" y="25823"/>
                      <a:pt x="0" y="20042"/>
                      <a:pt x="0" y="12911"/>
                    </a:cubicBezTo>
                    <a:cubicBezTo>
                      <a:pt x="0" y="5781"/>
                      <a:pt x="5781" y="0"/>
                      <a:pt x="12911" y="0"/>
                    </a:cubicBezTo>
                    <a:cubicBezTo>
                      <a:pt x="20042" y="0"/>
                      <a:pt x="25823" y="5781"/>
                      <a:pt x="25823" y="12911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</p:grpSp>
        <p:grpSp>
          <p:nvGrpSpPr>
            <p:cNvPr id="42" name="图形 27">
              <a:extLst>
                <a:ext uri="{FF2B5EF4-FFF2-40B4-BE49-F238E27FC236}">
                  <a16:creationId xmlns:a16="http://schemas.microsoft.com/office/drawing/2014/main" id="{160268D9-F6E4-4021-BA60-63D123E3571D}"/>
                </a:ext>
              </a:extLst>
            </p:cNvPr>
            <p:cNvGrpSpPr/>
            <p:nvPr/>
          </p:nvGrpSpPr>
          <p:grpSpPr>
            <a:xfrm rot="16200000" flipH="1">
              <a:off x="7372918" y="4847499"/>
              <a:ext cx="94458" cy="1069380"/>
              <a:chOff x="9670474" y="3918325"/>
              <a:chExt cx="127407" cy="1442407"/>
            </a:xfrm>
            <a:grpFill/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E901C74C-423A-4CA0-93EC-6BD5EB67828D}"/>
                  </a:ext>
                </a:extLst>
              </p:cNvPr>
              <p:cNvSpPr/>
              <p:nvPr/>
            </p:nvSpPr>
            <p:spPr>
              <a:xfrm>
                <a:off x="9670474" y="5233325"/>
                <a:ext cx="127407" cy="127407"/>
              </a:xfrm>
              <a:custGeom>
                <a:avLst/>
                <a:gdLst>
                  <a:gd name="connsiteX0" fmla="*/ 0 w 127407"/>
                  <a:gd name="connsiteY0" fmla="*/ 63704 h 127407"/>
                  <a:gd name="connsiteX1" fmla="*/ 63704 w 127407"/>
                  <a:gd name="connsiteY1" fmla="*/ 0 h 127407"/>
                  <a:gd name="connsiteX2" fmla="*/ 127407 w 127407"/>
                  <a:gd name="connsiteY2" fmla="*/ 63704 h 127407"/>
                  <a:gd name="connsiteX3" fmla="*/ 63704 w 127407"/>
                  <a:gd name="connsiteY3" fmla="*/ 127407 h 127407"/>
                  <a:gd name="connsiteX4" fmla="*/ 0 w 127407"/>
                  <a:gd name="connsiteY4" fmla="*/ 63704 h 12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407" h="127407">
                    <a:moveTo>
                      <a:pt x="0" y="63704"/>
                    </a:moveTo>
                    <a:cubicBezTo>
                      <a:pt x="0" y="28502"/>
                      <a:pt x="28502" y="0"/>
                      <a:pt x="63704" y="0"/>
                    </a:cubicBezTo>
                    <a:cubicBezTo>
                      <a:pt x="98905" y="0"/>
                      <a:pt x="127407" y="28502"/>
                      <a:pt x="127407" y="63704"/>
                    </a:cubicBezTo>
                    <a:cubicBezTo>
                      <a:pt x="127407" y="98905"/>
                      <a:pt x="98905" y="127407"/>
                      <a:pt x="63704" y="127407"/>
                    </a:cubicBezTo>
                    <a:cubicBezTo>
                      <a:pt x="28502" y="127407"/>
                      <a:pt x="0" y="98905"/>
                      <a:pt x="0" y="63704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BDBEA727-E0B8-41B8-83FA-88D4CB443B85}"/>
                  </a:ext>
                </a:extLst>
              </p:cNvPr>
              <p:cNvSpPr/>
              <p:nvPr/>
            </p:nvSpPr>
            <p:spPr>
              <a:xfrm>
                <a:off x="9676807" y="5068889"/>
                <a:ext cx="114739" cy="114739"/>
              </a:xfrm>
              <a:custGeom>
                <a:avLst/>
                <a:gdLst>
                  <a:gd name="connsiteX0" fmla="*/ 0 w 114739"/>
                  <a:gd name="connsiteY0" fmla="*/ 57370 h 114739"/>
                  <a:gd name="connsiteX1" fmla="*/ 57370 w 114739"/>
                  <a:gd name="connsiteY1" fmla="*/ 0 h 114739"/>
                  <a:gd name="connsiteX2" fmla="*/ 114740 w 114739"/>
                  <a:gd name="connsiteY2" fmla="*/ 57370 h 114739"/>
                  <a:gd name="connsiteX3" fmla="*/ 57370 w 114739"/>
                  <a:gd name="connsiteY3" fmla="*/ 114740 h 114739"/>
                  <a:gd name="connsiteX4" fmla="*/ 0 w 114739"/>
                  <a:gd name="connsiteY4" fmla="*/ 57370 h 11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739" h="114739">
                    <a:moveTo>
                      <a:pt x="0" y="57370"/>
                    </a:moveTo>
                    <a:cubicBezTo>
                      <a:pt x="0" y="25701"/>
                      <a:pt x="25701" y="0"/>
                      <a:pt x="57370" y="0"/>
                    </a:cubicBezTo>
                    <a:cubicBezTo>
                      <a:pt x="89039" y="0"/>
                      <a:pt x="114740" y="25701"/>
                      <a:pt x="114740" y="57370"/>
                    </a:cubicBezTo>
                    <a:cubicBezTo>
                      <a:pt x="114740" y="89039"/>
                      <a:pt x="89039" y="114740"/>
                      <a:pt x="57370" y="114740"/>
                    </a:cubicBezTo>
                    <a:cubicBezTo>
                      <a:pt x="25701" y="114740"/>
                      <a:pt x="0" y="89039"/>
                      <a:pt x="0" y="57370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03252420-ED9E-4270-A8FF-D0D503205A3F}"/>
                  </a:ext>
                </a:extLst>
              </p:cNvPr>
              <p:cNvSpPr/>
              <p:nvPr/>
            </p:nvSpPr>
            <p:spPr>
              <a:xfrm>
                <a:off x="9683141" y="4904575"/>
                <a:ext cx="102072" cy="102072"/>
              </a:xfrm>
              <a:custGeom>
                <a:avLst/>
                <a:gdLst>
                  <a:gd name="connsiteX0" fmla="*/ 102072 w 102072"/>
                  <a:gd name="connsiteY0" fmla="*/ 51036 h 102072"/>
                  <a:gd name="connsiteX1" fmla="*/ 51036 w 102072"/>
                  <a:gd name="connsiteY1" fmla="*/ 102072 h 102072"/>
                  <a:gd name="connsiteX2" fmla="*/ 0 w 102072"/>
                  <a:gd name="connsiteY2" fmla="*/ 51036 h 102072"/>
                  <a:gd name="connsiteX3" fmla="*/ 51036 w 102072"/>
                  <a:gd name="connsiteY3" fmla="*/ 0 h 102072"/>
                  <a:gd name="connsiteX4" fmla="*/ 102072 w 102072"/>
                  <a:gd name="connsiteY4" fmla="*/ 51036 h 102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072" h="102072">
                    <a:moveTo>
                      <a:pt x="102072" y="51036"/>
                    </a:moveTo>
                    <a:cubicBezTo>
                      <a:pt x="102072" y="79223"/>
                      <a:pt x="79222" y="102072"/>
                      <a:pt x="51036" y="102072"/>
                    </a:cubicBezTo>
                    <a:cubicBezTo>
                      <a:pt x="22850" y="102072"/>
                      <a:pt x="0" y="79223"/>
                      <a:pt x="0" y="51036"/>
                    </a:cubicBezTo>
                    <a:cubicBezTo>
                      <a:pt x="0" y="22850"/>
                      <a:pt x="22850" y="0"/>
                      <a:pt x="51036" y="0"/>
                    </a:cubicBezTo>
                    <a:cubicBezTo>
                      <a:pt x="79222" y="0"/>
                      <a:pt x="102072" y="22850"/>
                      <a:pt x="102072" y="51036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ADDAD564-052C-4C9B-9855-982F325AF1DF}"/>
                  </a:ext>
                </a:extLst>
              </p:cNvPr>
              <p:cNvSpPr/>
              <p:nvPr/>
            </p:nvSpPr>
            <p:spPr>
              <a:xfrm>
                <a:off x="9689475" y="4740139"/>
                <a:ext cx="89404" cy="89404"/>
              </a:xfrm>
              <a:custGeom>
                <a:avLst/>
                <a:gdLst>
                  <a:gd name="connsiteX0" fmla="*/ 0 w 89404"/>
                  <a:gd name="connsiteY0" fmla="*/ 44702 h 89404"/>
                  <a:gd name="connsiteX1" fmla="*/ 44702 w 89404"/>
                  <a:gd name="connsiteY1" fmla="*/ 0 h 89404"/>
                  <a:gd name="connsiteX2" fmla="*/ 89404 w 89404"/>
                  <a:gd name="connsiteY2" fmla="*/ 44702 h 89404"/>
                  <a:gd name="connsiteX3" fmla="*/ 44702 w 89404"/>
                  <a:gd name="connsiteY3" fmla="*/ 89404 h 89404"/>
                  <a:gd name="connsiteX4" fmla="*/ 0 w 89404"/>
                  <a:gd name="connsiteY4" fmla="*/ 44702 h 8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04" h="89404">
                    <a:moveTo>
                      <a:pt x="0" y="44702"/>
                    </a:moveTo>
                    <a:cubicBezTo>
                      <a:pt x="0" y="19976"/>
                      <a:pt x="19976" y="0"/>
                      <a:pt x="44702" y="0"/>
                    </a:cubicBezTo>
                    <a:cubicBezTo>
                      <a:pt x="69429" y="0"/>
                      <a:pt x="89404" y="19976"/>
                      <a:pt x="89404" y="44702"/>
                    </a:cubicBezTo>
                    <a:cubicBezTo>
                      <a:pt x="89404" y="69428"/>
                      <a:pt x="69429" y="89404"/>
                      <a:pt x="44702" y="89404"/>
                    </a:cubicBezTo>
                    <a:cubicBezTo>
                      <a:pt x="19976" y="89404"/>
                      <a:pt x="0" y="69428"/>
                      <a:pt x="0" y="44702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B5A6C794-7FE3-43EE-BA00-18091F309E08}"/>
                  </a:ext>
                </a:extLst>
              </p:cNvPr>
              <p:cNvSpPr/>
              <p:nvPr/>
            </p:nvSpPr>
            <p:spPr>
              <a:xfrm>
                <a:off x="9695931" y="4575825"/>
                <a:ext cx="76736" cy="76736"/>
              </a:xfrm>
              <a:custGeom>
                <a:avLst/>
                <a:gdLst>
                  <a:gd name="connsiteX0" fmla="*/ 0 w 76736"/>
                  <a:gd name="connsiteY0" fmla="*/ 38368 h 76736"/>
                  <a:gd name="connsiteX1" fmla="*/ 38368 w 76736"/>
                  <a:gd name="connsiteY1" fmla="*/ 0 h 76736"/>
                  <a:gd name="connsiteX2" fmla="*/ 76737 w 76736"/>
                  <a:gd name="connsiteY2" fmla="*/ 38368 h 76736"/>
                  <a:gd name="connsiteX3" fmla="*/ 38368 w 76736"/>
                  <a:gd name="connsiteY3" fmla="*/ 76737 h 76736"/>
                  <a:gd name="connsiteX4" fmla="*/ 0 w 76736"/>
                  <a:gd name="connsiteY4" fmla="*/ 38368 h 7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36" h="76736">
                    <a:moveTo>
                      <a:pt x="0" y="38368"/>
                    </a:moveTo>
                    <a:cubicBezTo>
                      <a:pt x="0" y="17174"/>
                      <a:pt x="17174" y="0"/>
                      <a:pt x="38368" y="0"/>
                    </a:cubicBezTo>
                    <a:cubicBezTo>
                      <a:pt x="59562" y="0"/>
                      <a:pt x="76737" y="17174"/>
                      <a:pt x="76737" y="38368"/>
                    </a:cubicBezTo>
                    <a:cubicBezTo>
                      <a:pt x="76737" y="59562"/>
                      <a:pt x="59562" y="76737"/>
                      <a:pt x="38368" y="76737"/>
                    </a:cubicBezTo>
                    <a:cubicBezTo>
                      <a:pt x="17174" y="76737"/>
                      <a:pt x="0" y="59562"/>
                      <a:pt x="0" y="38368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0C71D116-C896-412E-8694-198035DF1B09}"/>
                  </a:ext>
                </a:extLst>
              </p:cNvPr>
              <p:cNvSpPr/>
              <p:nvPr/>
            </p:nvSpPr>
            <p:spPr>
              <a:xfrm>
                <a:off x="9702264" y="4411511"/>
                <a:ext cx="63825" cy="63825"/>
              </a:xfrm>
              <a:custGeom>
                <a:avLst/>
                <a:gdLst>
                  <a:gd name="connsiteX0" fmla="*/ 0 w 63825"/>
                  <a:gd name="connsiteY0" fmla="*/ 31913 h 63825"/>
                  <a:gd name="connsiteX1" fmla="*/ 31913 w 63825"/>
                  <a:gd name="connsiteY1" fmla="*/ 0 h 63825"/>
                  <a:gd name="connsiteX2" fmla="*/ 63826 w 63825"/>
                  <a:gd name="connsiteY2" fmla="*/ 31913 h 63825"/>
                  <a:gd name="connsiteX3" fmla="*/ 31913 w 63825"/>
                  <a:gd name="connsiteY3" fmla="*/ 63825 h 63825"/>
                  <a:gd name="connsiteX4" fmla="*/ 0 w 63825"/>
                  <a:gd name="connsiteY4" fmla="*/ 31913 h 6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25" h="63825">
                    <a:moveTo>
                      <a:pt x="0" y="31913"/>
                    </a:moveTo>
                    <a:cubicBezTo>
                      <a:pt x="0" y="14251"/>
                      <a:pt x="14251" y="0"/>
                      <a:pt x="31913" y="0"/>
                    </a:cubicBezTo>
                    <a:cubicBezTo>
                      <a:pt x="49574" y="0"/>
                      <a:pt x="63826" y="14251"/>
                      <a:pt x="63826" y="31913"/>
                    </a:cubicBezTo>
                    <a:cubicBezTo>
                      <a:pt x="63826" y="49574"/>
                      <a:pt x="49574" y="63825"/>
                      <a:pt x="31913" y="63825"/>
                    </a:cubicBezTo>
                    <a:cubicBezTo>
                      <a:pt x="14251" y="63825"/>
                      <a:pt x="0" y="49574"/>
                      <a:pt x="0" y="31913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B2E4DECD-2550-4C06-80FA-BBC44F35B604}"/>
                  </a:ext>
                </a:extLst>
              </p:cNvPr>
              <p:cNvSpPr/>
              <p:nvPr/>
            </p:nvSpPr>
            <p:spPr>
              <a:xfrm>
                <a:off x="9708598" y="4247075"/>
                <a:ext cx="51157" cy="51157"/>
              </a:xfrm>
              <a:custGeom>
                <a:avLst/>
                <a:gdLst>
                  <a:gd name="connsiteX0" fmla="*/ 51158 w 51157"/>
                  <a:gd name="connsiteY0" fmla="*/ 25579 h 51157"/>
                  <a:gd name="connsiteX1" fmla="*/ 25579 w 51157"/>
                  <a:gd name="connsiteY1" fmla="*/ 51158 h 51157"/>
                  <a:gd name="connsiteX2" fmla="*/ 0 w 51157"/>
                  <a:gd name="connsiteY2" fmla="*/ 25579 h 51157"/>
                  <a:gd name="connsiteX3" fmla="*/ 25579 w 51157"/>
                  <a:gd name="connsiteY3" fmla="*/ 0 h 51157"/>
                  <a:gd name="connsiteX4" fmla="*/ 51158 w 51157"/>
                  <a:gd name="connsiteY4" fmla="*/ 25579 h 5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57" h="51157">
                    <a:moveTo>
                      <a:pt x="51158" y="25579"/>
                    </a:moveTo>
                    <a:cubicBezTo>
                      <a:pt x="51158" y="39706"/>
                      <a:pt x="39706" y="51158"/>
                      <a:pt x="25579" y="51158"/>
                    </a:cubicBezTo>
                    <a:cubicBezTo>
                      <a:pt x="11452" y="51158"/>
                      <a:pt x="0" y="39706"/>
                      <a:pt x="0" y="25579"/>
                    </a:cubicBezTo>
                    <a:cubicBezTo>
                      <a:pt x="0" y="11452"/>
                      <a:pt x="11452" y="0"/>
                      <a:pt x="25579" y="0"/>
                    </a:cubicBezTo>
                    <a:cubicBezTo>
                      <a:pt x="39706" y="0"/>
                      <a:pt x="51158" y="11452"/>
                      <a:pt x="51158" y="25579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F142F983-DA8B-4759-B135-867D6610D13A}"/>
                  </a:ext>
                </a:extLst>
              </p:cNvPr>
              <p:cNvSpPr/>
              <p:nvPr/>
            </p:nvSpPr>
            <p:spPr>
              <a:xfrm>
                <a:off x="9714932" y="4082760"/>
                <a:ext cx="38490" cy="38490"/>
              </a:xfrm>
              <a:custGeom>
                <a:avLst/>
                <a:gdLst>
                  <a:gd name="connsiteX0" fmla="*/ 0 w 38490"/>
                  <a:gd name="connsiteY0" fmla="*/ 19245 h 38490"/>
                  <a:gd name="connsiteX1" fmla="*/ 19245 w 38490"/>
                  <a:gd name="connsiteY1" fmla="*/ 0 h 38490"/>
                  <a:gd name="connsiteX2" fmla="*/ 38490 w 38490"/>
                  <a:gd name="connsiteY2" fmla="*/ 19245 h 38490"/>
                  <a:gd name="connsiteX3" fmla="*/ 19245 w 38490"/>
                  <a:gd name="connsiteY3" fmla="*/ 38490 h 38490"/>
                  <a:gd name="connsiteX4" fmla="*/ 0 w 38490"/>
                  <a:gd name="connsiteY4" fmla="*/ 19245 h 3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90" h="38490">
                    <a:moveTo>
                      <a:pt x="0" y="19245"/>
                    </a:moveTo>
                    <a:cubicBezTo>
                      <a:pt x="0" y="8648"/>
                      <a:pt x="8648" y="0"/>
                      <a:pt x="19245" y="0"/>
                    </a:cubicBezTo>
                    <a:cubicBezTo>
                      <a:pt x="29842" y="0"/>
                      <a:pt x="38490" y="8648"/>
                      <a:pt x="38490" y="19245"/>
                    </a:cubicBezTo>
                    <a:cubicBezTo>
                      <a:pt x="38490" y="29842"/>
                      <a:pt x="29842" y="38490"/>
                      <a:pt x="19245" y="38490"/>
                    </a:cubicBezTo>
                    <a:cubicBezTo>
                      <a:pt x="8648" y="38490"/>
                      <a:pt x="0" y="29842"/>
                      <a:pt x="0" y="19245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DFCD17FF-17E5-4097-8AF5-2D3ECAFBA148}"/>
                  </a:ext>
                </a:extLst>
              </p:cNvPr>
              <p:cNvSpPr/>
              <p:nvPr/>
            </p:nvSpPr>
            <p:spPr>
              <a:xfrm>
                <a:off x="9721266" y="3918325"/>
                <a:ext cx="25822" cy="25822"/>
              </a:xfrm>
              <a:custGeom>
                <a:avLst/>
                <a:gdLst>
                  <a:gd name="connsiteX0" fmla="*/ 0 w 25822"/>
                  <a:gd name="connsiteY0" fmla="*/ 12911 h 25822"/>
                  <a:gd name="connsiteX1" fmla="*/ 12911 w 25822"/>
                  <a:gd name="connsiteY1" fmla="*/ 0 h 25822"/>
                  <a:gd name="connsiteX2" fmla="*/ 25823 w 25822"/>
                  <a:gd name="connsiteY2" fmla="*/ 12911 h 25822"/>
                  <a:gd name="connsiteX3" fmla="*/ 12911 w 25822"/>
                  <a:gd name="connsiteY3" fmla="*/ 25823 h 25822"/>
                  <a:gd name="connsiteX4" fmla="*/ 0 w 25822"/>
                  <a:gd name="connsiteY4" fmla="*/ 12911 h 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22" h="25822">
                    <a:moveTo>
                      <a:pt x="0" y="12911"/>
                    </a:moveTo>
                    <a:cubicBezTo>
                      <a:pt x="0" y="5725"/>
                      <a:pt x="5725" y="0"/>
                      <a:pt x="12911" y="0"/>
                    </a:cubicBezTo>
                    <a:cubicBezTo>
                      <a:pt x="20098" y="0"/>
                      <a:pt x="25823" y="5725"/>
                      <a:pt x="25823" y="12911"/>
                    </a:cubicBezTo>
                    <a:cubicBezTo>
                      <a:pt x="25823" y="20098"/>
                      <a:pt x="20098" y="25823"/>
                      <a:pt x="12911" y="25823"/>
                    </a:cubicBezTo>
                    <a:cubicBezTo>
                      <a:pt x="5725" y="25823"/>
                      <a:pt x="0" y="20098"/>
                      <a:pt x="0" y="12911"/>
                    </a:cubicBezTo>
                    <a:close/>
                  </a:path>
                </a:pathLst>
              </a:custGeom>
              <a:grpFill/>
              <a:ln w="12144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fontAlgn="auto"/>
                <a:endParaRPr lang="zh-CN" altLang="en-US" noProof="1"/>
              </a:p>
            </p:txBody>
          </p:sp>
        </p:grpSp>
      </p:grpSp>
      <p:sp>
        <p:nvSpPr>
          <p:cNvPr id="7181" name="文本框 1">
            <a:extLst>
              <a:ext uri="{FF2B5EF4-FFF2-40B4-BE49-F238E27FC236}">
                <a16:creationId xmlns:a16="http://schemas.microsoft.com/office/drawing/2014/main" id="{A4C4B639-5121-4B3B-AC65-DFF2441D4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1544638"/>
            <a:ext cx="66436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ctr"/>
            <a:r>
              <a:rPr lang="zh-CN" altLang="en-US" sz="7200" b="1" dirty="0">
                <a:solidFill>
                  <a:srgbClr val="0266B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江苏理工学院</a:t>
            </a:r>
            <a:r>
              <a:rPr lang="en-US" altLang="zh-CN" sz="7200" b="1" dirty="0">
                <a:solidFill>
                  <a:srgbClr val="0266B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PPT</a:t>
            </a:r>
            <a:r>
              <a:rPr lang="zh-CN" altLang="en-US" sz="7200" b="1" dirty="0">
                <a:solidFill>
                  <a:srgbClr val="0266B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模板</a:t>
            </a:r>
          </a:p>
        </p:txBody>
      </p:sp>
      <p:pic>
        <p:nvPicPr>
          <p:cNvPr id="7182" name="图片 4" descr="logo-06">
            <a:extLst>
              <a:ext uri="{FF2B5EF4-FFF2-40B4-BE49-F238E27FC236}">
                <a16:creationId xmlns:a16="http://schemas.microsoft.com/office/drawing/2014/main" id="{C21CA41A-36B5-4598-99A5-8C47D80B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393700"/>
            <a:ext cx="27336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图片 8" descr="校训-黑-18">
            <a:extLst>
              <a:ext uri="{FF2B5EF4-FFF2-40B4-BE49-F238E27FC236}">
                <a16:creationId xmlns:a16="http://schemas.microsoft.com/office/drawing/2014/main" id="{ADDD02E6-BC73-4B00-B527-C865D45A7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5075" y="476250"/>
            <a:ext cx="304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E67CA55B-58BF-4E7C-A410-DBF7C21FFCEF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30722" name="文本框 14">
            <a:extLst>
              <a:ext uri="{FF2B5EF4-FFF2-40B4-BE49-F238E27FC236}">
                <a16:creationId xmlns:a16="http://schemas.microsoft.com/office/drawing/2014/main" id="{311A6AB6-6E06-4D5B-801F-6664C9634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13D11A3-B422-43C0-B3E7-E8873AB03EB3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30724" name="图片 5" descr="logo-06">
            <a:extLst>
              <a:ext uri="{FF2B5EF4-FFF2-40B4-BE49-F238E27FC236}">
                <a16:creationId xmlns:a16="http://schemas.microsoft.com/office/drawing/2014/main" id="{87988E92-F298-4751-98E1-45AAC577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矩形 98">
            <a:extLst>
              <a:ext uri="{FF2B5EF4-FFF2-40B4-BE49-F238E27FC236}">
                <a16:creationId xmlns:a16="http://schemas.microsoft.com/office/drawing/2014/main" id="{F03A07A2-7C61-4C84-B7AD-332B406184F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5259388"/>
            <a:ext cx="12201525" cy="1627187"/>
          </a:xfrm>
          <a:prstGeom prst="rect">
            <a:avLst/>
          </a:prstGeom>
          <a:solidFill>
            <a:srgbClr val="6DABDF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cs typeface="思源黑体 CN Normal" panose="020B0400000000000000" charset="-122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F13EB1ED-BB9B-48B3-8CA9-37CEDF4A311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258310" y="5671185"/>
            <a:ext cx="6977380" cy="703911"/>
          </a:xfrm>
          <a:prstGeom prst="rect">
            <a:avLst/>
          </a:prstGeom>
          <a:noFill/>
        </p:spPr>
        <p:txBody>
          <a:bodyPr lIns="90170" tIns="46990" rIns="90170" bIns="46990">
            <a:sp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 noProof="1">
                <a:solidFill>
                  <a:srgbClr val="FFFFFF">
                    <a:alpha val="8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Heavy" panose="020B0A00000000000000" charset="-122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42042CD1-F430-414E-AA72-ADE33A4FBEA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26013" y="2108200"/>
            <a:ext cx="608012" cy="608013"/>
          </a:xfrm>
          <a:prstGeom prst="ellipse">
            <a:avLst/>
          </a:prstGeom>
          <a:solidFill>
            <a:srgbClr val="515983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sz="1600" noProof="1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123" name="图片 122">
            <a:extLst>
              <a:ext uri="{FF2B5EF4-FFF2-40B4-BE49-F238E27FC236}">
                <a16:creationId xmlns:a16="http://schemas.microsoft.com/office/drawing/2014/main" id="{388B1BDE-6DC0-44D7-A3BA-DF719E28A29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50790" y="2232025"/>
            <a:ext cx="359410" cy="359410"/>
          </a:xfrm>
          <a:prstGeom prst="rect">
            <a:avLst/>
          </a:prstGeom>
        </p:spPr>
      </p:pic>
      <p:sp>
        <p:nvSpPr>
          <p:cNvPr id="124" name="文本框 123">
            <a:extLst>
              <a:ext uri="{FF2B5EF4-FFF2-40B4-BE49-F238E27FC236}">
                <a16:creationId xmlns:a16="http://schemas.microsoft.com/office/drawing/2014/main" id="{9AE48077-8666-4FE6-8873-3C0F68DCC2F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99150" y="2184400"/>
            <a:ext cx="5219700" cy="702628"/>
          </a:xfrm>
          <a:prstGeom prst="rect">
            <a:avLst/>
          </a:prstGeom>
          <a:noFill/>
        </p:spPr>
        <p:txBody>
          <a:bodyPr bIns="46990">
            <a:sp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kern="0" spc="150" noProof="1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87E207BA-C638-448E-8A35-27601996746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99150" y="1844675"/>
            <a:ext cx="2808288" cy="322263"/>
          </a:xfrm>
          <a:prstGeom prst="rect">
            <a:avLst/>
          </a:prstGeom>
          <a:noFill/>
        </p:spPr>
        <p:txBody>
          <a:bodyPr bIns="0" anchor="ctr">
            <a:spAutoFit/>
          </a:bodyPr>
          <a:lstStyle/>
          <a:p>
            <a:pPr fontAlgn="auto"/>
            <a:r>
              <a:rPr lang="en-US" altLang="zh-CN" b="1" spc="300" noProof="1">
                <a:solidFill>
                  <a:srgbClr val="51598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  <a:sym typeface="+mn-ea"/>
              </a:rPr>
              <a:t>01.单击添加小标题</a:t>
            </a:r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9069443D-1CD2-49D6-BE72-88F22F82C92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926013" y="3889375"/>
            <a:ext cx="608012" cy="608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sz="1600" noProof="1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127" name="图片 126">
            <a:extLst>
              <a:ext uri="{FF2B5EF4-FFF2-40B4-BE49-F238E27FC236}">
                <a16:creationId xmlns:a16="http://schemas.microsoft.com/office/drawing/2014/main" id="{280C9265-96EB-4328-8E61-AFCABC2DAB8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41265" y="4004310"/>
            <a:ext cx="378460" cy="378460"/>
          </a:xfrm>
          <a:prstGeom prst="rect">
            <a:avLst/>
          </a:prstGeom>
        </p:spPr>
      </p:pic>
      <p:sp>
        <p:nvSpPr>
          <p:cNvPr id="128" name="文本框 127">
            <a:extLst>
              <a:ext uri="{FF2B5EF4-FFF2-40B4-BE49-F238E27FC236}">
                <a16:creationId xmlns:a16="http://schemas.microsoft.com/office/drawing/2014/main" id="{454571B2-40EA-42A9-B2B9-B954D8CA9BA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899150" y="3967163"/>
            <a:ext cx="5219700" cy="702628"/>
          </a:xfrm>
          <a:prstGeom prst="rect">
            <a:avLst/>
          </a:prstGeom>
          <a:noFill/>
        </p:spPr>
        <p:txBody>
          <a:bodyPr bIns="46990">
            <a:sp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kern="0" spc="150" noProof="1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BF3D8D14-69C2-4CA5-BD27-109CBAF27BB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899150" y="3627438"/>
            <a:ext cx="2808288" cy="322262"/>
          </a:xfrm>
          <a:prstGeom prst="rect">
            <a:avLst/>
          </a:prstGeom>
          <a:noFill/>
        </p:spPr>
        <p:txBody>
          <a:bodyPr bIns="0" anchor="ctr">
            <a:spAutoFit/>
          </a:bodyPr>
          <a:lstStyle/>
          <a:p>
            <a:pPr fontAlgn="auto"/>
            <a:r>
              <a:rPr lang="en-US" altLang="zh-CN" b="1" spc="300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  <a:sym typeface="+mn-ea"/>
              </a:rPr>
              <a:t>02.单击添加小标题</a:t>
            </a:r>
          </a:p>
        </p:txBody>
      </p: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CF03892D-B96E-4A5D-88CB-F5A299425B25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5086350" y="3302000"/>
            <a:ext cx="5873750" cy="0"/>
          </a:xfrm>
          <a:prstGeom prst="line">
            <a:avLst/>
          </a:prstGeom>
          <a:ln>
            <a:solidFill>
              <a:srgbClr val="FFFFFF">
                <a:lumMod val="85000"/>
              </a:srgbClr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pic>
        <p:nvPicPr>
          <p:cNvPr id="30736" name="图片 3" descr="D:/冯益/2024/江理工/ppt模版/资料/学校风景/IMG_0060.JPGIMG_0060">
            <a:extLst>
              <a:ext uri="{FF2B5EF4-FFF2-40B4-BE49-F238E27FC236}">
                <a16:creationId xmlns:a16="http://schemas.microsoft.com/office/drawing/2014/main" id="{E1CC9141-AD49-4422-9D1C-1CCD6138FB59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13" y="1828800"/>
            <a:ext cx="33686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BE6C1A0-4EF2-47DE-9FA0-EAD99F6B5811}"/>
              </a:ext>
            </a:extLst>
          </p:cNvPr>
          <p:cNvSpPr/>
          <p:nvPr/>
        </p:nvSpPr>
        <p:spPr>
          <a:xfrm>
            <a:off x="0" y="1600200"/>
            <a:ext cx="12220575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32770" name="图片 5" descr="D:/冯益/2024/江理工/ppt模版/资料/学校风景/IMG_8988.JPGIMG_8988">
            <a:extLst>
              <a:ext uri="{FF2B5EF4-FFF2-40B4-BE49-F238E27FC236}">
                <a16:creationId xmlns:a16="http://schemas.microsoft.com/office/drawing/2014/main" id="{6416B136-E0C3-41B8-AA7D-C19C999A4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163" y="1600200"/>
            <a:ext cx="49514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9578869-3950-4B93-B932-DD8C502B2913}"/>
              </a:ext>
            </a:extLst>
          </p:cNvPr>
          <p:cNvSpPr/>
          <p:nvPr/>
        </p:nvSpPr>
        <p:spPr>
          <a:xfrm>
            <a:off x="7269163" y="1600200"/>
            <a:ext cx="4951412" cy="36576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32772" name="组合 8">
            <a:extLst>
              <a:ext uri="{FF2B5EF4-FFF2-40B4-BE49-F238E27FC236}">
                <a16:creationId xmlns:a16="http://schemas.microsoft.com/office/drawing/2014/main" id="{8C5633A2-339D-47D1-A580-B1D693541E63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2232025"/>
            <a:ext cx="6072188" cy="2552700"/>
            <a:chOff x="1024" y="3390"/>
            <a:chExt cx="9561" cy="4021"/>
          </a:xfrm>
        </p:grpSpPr>
        <p:grpSp>
          <p:nvGrpSpPr>
            <p:cNvPr id="32773" name="组合 9">
              <a:extLst>
                <a:ext uri="{FF2B5EF4-FFF2-40B4-BE49-F238E27FC236}">
                  <a16:creationId xmlns:a16="http://schemas.microsoft.com/office/drawing/2014/main" id="{1B7FD65E-51E1-4A93-A3B2-BADF1E15F8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4" y="3390"/>
              <a:ext cx="9561" cy="4021"/>
              <a:chOff x="1024" y="3390"/>
              <a:chExt cx="9561" cy="4021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1660648-6A97-4931-89E8-89F3345E3974}"/>
                  </a:ext>
                </a:extLst>
              </p:cNvPr>
              <p:cNvSpPr txBox="1"/>
              <p:nvPr/>
            </p:nvSpPr>
            <p:spPr>
              <a:xfrm>
                <a:off x="4846" y="5566"/>
                <a:ext cx="5739" cy="102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1400" noProof="1">
                    <a:solidFill>
                      <a:schemeClr val="bg1">
                        <a:alpha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单击此处输入正文内容，文字是您思想的提炼，请尽量言简意赅的阐述观点。</a:t>
                </a:r>
              </a:p>
            </p:txBody>
          </p:sp>
          <p:grpSp>
            <p:nvGrpSpPr>
              <p:cNvPr id="32775" name="组合 11">
                <a:extLst>
                  <a:ext uri="{FF2B5EF4-FFF2-40B4-BE49-F238E27FC236}">
                    <a16:creationId xmlns:a16="http://schemas.microsoft.com/office/drawing/2014/main" id="{E757A1C0-28A6-46E0-99A8-46DA39CC5D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4" y="3390"/>
                <a:ext cx="9560" cy="4021"/>
                <a:chOff x="1024" y="4653"/>
                <a:chExt cx="9560" cy="4021"/>
              </a:xfrm>
            </p:grpSpPr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2B5F4777-C68E-4F58-90D9-426319A91322}"/>
                    </a:ext>
                  </a:extLst>
                </p:cNvPr>
                <p:cNvSpPr txBox="1"/>
                <p:nvPr/>
              </p:nvSpPr>
              <p:spPr>
                <a:xfrm>
                  <a:off x="1024" y="4653"/>
                  <a:ext cx="5065" cy="4021"/>
                </a:xfrm>
                <a:prstGeom prst="rect">
                  <a:avLst/>
                </a:prstGeom>
                <a:noFill/>
              </p:spPr>
              <p:txBody>
                <a:bodyPr anchor="ctr">
                  <a:spAutoFit/>
                </a:bodyPr>
                <a:lstStyle/>
                <a:p>
                  <a:pPr fontAlgn="ctr"/>
                  <a:r>
                    <a:rPr lang="en-US" altLang="zh-CN" sz="16000" b="1" noProof="1">
                      <a:solidFill>
                        <a:schemeClr val="bg1">
                          <a:alpha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04</a:t>
                  </a:r>
                </a:p>
              </p:txBody>
            </p:sp>
            <p:sp>
              <p:nvSpPr>
                <p:cNvPr id="32777" name="文本框 13">
                  <a:extLst>
                    <a:ext uri="{FF2B5EF4-FFF2-40B4-BE49-F238E27FC236}">
                      <a16:creationId xmlns:a16="http://schemas.microsoft.com/office/drawing/2014/main" id="{681FE380-8783-49DD-AAF6-20CE8F79ED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6" y="5452"/>
                  <a:ext cx="5738" cy="1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fontAlgn="ctr"/>
                  <a:r>
                    <a:rPr lang="zh-CN" altLang="en-US" sz="40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输入标题</a:t>
                  </a:r>
                </a:p>
              </p:txBody>
            </p:sp>
          </p:grp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E287DB5A-0F1E-4206-BFDD-0D29A315C50B}"/>
                </a:ext>
              </a:extLst>
            </p:cNvPr>
            <p:cNvCxnSpPr/>
            <p:nvPr/>
          </p:nvCxnSpPr>
          <p:spPr>
            <a:xfrm>
              <a:off x="5048" y="5433"/>
              <a:ext cx="1135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2BF001F4-A7D0-4240-B8C9-9AAD8B66FA66}"/>
              </a:ext>
            </a:extLst>
          </p:cNvPr>
          <p:cNvGrpSpPr/>
          <p:nvPr/>
        </p:nvGrpSpPr>
        <p:grpSpPr>
          <a:xfrm rot="16200000">
            <a:off x="1355725" y="5857240"/>
            <a:ext cx="35560" cy="929640"/>
            <a:chOff x="14318" y="1091"/>
            <a:chExt cx="56" cy="1464"/>
          </a:xfrm>
          <a:solidFill>
            <a:schemeClr val="accent1"/>
          </a:solidFill>
        </p:grpSpPr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78BFEA58-0FFD-4083-9A06-E6CD5F88FFA4}"/>
                </a:ext>
              </a:extLst>
            </p:cNvPr>
            <p:cNvSpPr/>
            <p:nvPr/>
          </p:nvSpPr>
          <p:spPr>
            <a:xfrm flipH="1">
              <a:off x="14318" y="2215"/>
              <a:ext cx="57" cy="34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4BFCA78B-356F-4923-A999-219C3E46D5A5}"/>
                </a:ext>
              </a:extLst>
            </p:cNvPr>
            <p:cNvSpPr/>
            <p:nvPr/>
          </p:nvSpPr>
          <p:spPr>
            <a:xfrm flipH="1">
              <a:off x="14318" y="1653"/>
              <a:ext cx="57" cy="34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9327A75F-396D-4C95-9D04-0E2165C5F7F0}"/>
                </a:ext>
              </a:extLst>
            </p:cNvPr>
            <p:cNvSpPr/>
            <p:nvPr/>
          </p:nvSpPr>
          <p:spPr>
            <a:xfrm flipH="1">
              <a:off x="14318" y="1091"/>
              <a:ext cx="57" cy="3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68C3383-7349-4D15-BAFC-4C80CAAE74E3}"/>
              </a:ext>
            </a:extLst>
          </p:cNvPr>
          <p:cNvGrpSpPr/>
          <p:nvPr/>
        </p:nvGrpSpPr>
        <p:grpSpPr>
          <a:xfrm>
            <a:off x="11148060" y="702945"/>
            <a:ext cx="288290" cy="159385"/>
            <a:chOff x="17277" y="1136"/>
            <a:chExt cx="454" cy="251"/>
          </a:xfrm>
          <a:solidFill>
            <a:schemeClr val="accent2"/>
          </a:solidFill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DB00D8C-596B-4F07-B1E6-725410B1AD3A}"/>
                </a:ext>
              </a:extLst>
            </p:cNvPr>
            <p:cNvSpPr/>
            <p:nvPr/>
          </p:nvSpPr>
          <p:spPr>
            <a:xfrm>
              <a:off x="17448" y="1136"/>
              <a:ext cx="283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547E5A5-63A4-4ECD-97F1-3FD15F55D1B9}"/>
                </a:ext>
              </a:extLst>
            </p:cNvPr>
            <p:cNvSpPr/>
            <p:nvPr/>
          </p:nvSpPr>
          <p:spPr>
            <a:xfrm>
              <a:off x="17277" y="129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pic>
        <p:nvPicPr>
          <p:cNvPr id="32781" name="图片 15" descr="logo-05">
            <a:extLst>
              <a:ext uri="{FF2B5EF4-FFF2-40B4-BE49-F238E27FC236}">
                <a16:creationId xmlns:a16="http://schemas.microsoft.com/office/drawing/2014/main" id="{020E6996-C38E-441F-85B8-209B542F5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2975" y="2055813"/>
            <a:ext cx="2363788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2" descr="D:/冯益/2024/江理工/ppt模版/资料/ppt/2024 校园风景图 整理版/3.jpg3">
            <a:extLst>
              <a:ext uri="{FF2B5EF4-FFF2-40B4-BE49-F238E27FC236}">
                <a16:creationId xmlns:a16="http://schemas.microsoft.com/office/drawing/2014/main" id="{6D5A8760-B320-4D0F-A7B0-C259C32D5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900" y="0"/>
            <a:ext cx="3836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61412B6-8037-4EA9-9E82-045C3A65253E}"/>
              </a:ext>
            </a:extLst>
          </p:cNvPr>
          <p:cNvSpPr/>
          <p:nvPr/>
        </p:nvSpPr>
        <p:spPr>
          <a:xfrm rot="16200000">
            <a:off x="6001544" y="667544"/>
            <a:ext cx="18891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8F7EC89-CD12-4E99-B28E-C2685E192AC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11137" y="4507488"/>
            <a:ext cx="460394" cy="201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/>
            <a:r>
              <a:rPr lang="en-US" sz="12485" b="1" noProof="1">
                <a:solidFill>
                  <a:schemeClr val="accent1">
                    <a:alpha val="10000"/>
                  </a:schemeClr>
                </a:solidFill>
                <a:latin typeface="+mj-lt"/>
                <a:ea typeface="+mn-ea"/>
                <a:cs typeface="思源黑体 CN Regular" panose="020B0500000000000000" charset="-122"/>
              </a:rPr>
              <a:t>3</a:t>
            </a:r>
            <a:endParaRPr lang="en-US" sz="12485" b="1" noProof="1">
              <a:solidFill>
                <a:schemeClr val="accent1">
                  <a:alpha val="10000"/>
                </a:schemeClr>
              </a:solidFill>
              <a:latin typeface="+mj-lt"/>
              <a:cs typeface="思源黑体 CN Regular" panose="020B0500000000000000" charset="-12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1E10711-107F-4079-9FE2-6F5CEA6930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572856" y="2743649"/>
            <a:ext cx="460394" cy="201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/>
            <a:r>
              <a:rPr lang="en-US" sz="12485" b="1" noProof="1">
                <a:solidFill>
                  <a:schemeClr val="accent1">
                    <a:alpha val="10000"/>
                  </a:schemeClr>
                </a:solidFill>
                <a:latin typeface="+mj-lt"/>
                <a:ea typeface="+mn-ea"/>
                <a:cs typeface="思源黑体 CN Regular" panose="020B0500000000000000" charset="-122"/>
              </a:rPr>
              <a:t>2</a:t>
            </a:r>
            <a:endParaRPr lang="en-US" sz="12485" b="1" noProof="1">
              <a:solidFill>
                <a:schemeClr val="accent1">
                  <a:alpha val="10000"/>
                </a:schemeClr>
              </a:solidFill>
              <a:latin typeface="+mj-lt"/>
              <a:cs typeface="思源黑体 CN Regular" panose="020B0500000000000000" charset="-122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793002C-BF5C-4314-864B-FBA1DE6D0C5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417138" y="799173"/>
            <a:ext cx="460394" cy="201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/>
            <a:r>
              <a:rPr lang="en-US" sz="12485" b="1" noProof="1">
                <a:solidFill>
                  <a:schemeClr val="accent1">
                    <a:alpha val="10000"/>
                  </a:schemeClr>
                </a:solidFill>
                <a:latin typeface="+mj-lt"/>
                <a:ea typeface="+mn-ea"/>
                <a:cs typeface="思源黑体 CN Regular" panose="020B0500000000000000" charset="-122"/>
              </a:rPr>
              <a:t>1</a:t>
            </a:r>
            <a:endParaRPr lang="en-US" sz="12485" b="1" noProof="1">
              <a:solidFill>
                <a:schemeClr val="accent1">
                  <a:alpha val="10000"/>
                </a:schemeClr>
              </a:solidFill>
              <a:latin typeface="+mj-lt"/>
              <a:cs typeface="思源黑体 CN Regular" panose="020B0500000000000000" charset="-12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B6FA6B2-9562-4F6C-BB86-BDD36545846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791575" y="1285875"/>
            <a:ext cx="2698750" cy="398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</a:pPr>
            <a:r>
              <a:rPr lang="en-US" sz="2000" b="1" spc="1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请添加小标题</a:t>
            </a:r>
          </a:p>
        </p:txBody>
      </p:sp>
      <p:sp>
        <p:nvSpPr>
          <p:cNvPr id="33799" name="Прямоугольник 8">
            <a:extLst>
              <a:ext uri="{FF2B5EF4-FFF2-40B4-BE49-F238E27FC236}">
                <a16:creationId xmlns:a16="http://schemas.microsoft.com/office/drawing/2014/main" id="{C9006291-16B7-406F-8393-69FDF7A4461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91575" y="1684338"/>
            <a:ext cx="26987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C75402-12CA-42A5-A9A9-1867FD0E57F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1575" y="3089275"/>
            <a:ext cx="2698750" cy="398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</a:pPr>
            <a:r>
              <a:rPr lang="en-US" sz="2000" b="1" spc="1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请添加小标题</a:t>
            </a:r>
          </a:p>
        </p:txBody>
      </p:sp>
      <p:sp>
        <p:nvSpPr>
          <p:cNvPr id="33801" name="Прямоугольник 10">
            <a:extLst>
              <a:ext uri="{FF2B5EF4-FFF2-40B4-BE49-F238E27FC236}">
                <a16:creationId xmlns:a16="http://schemas.microsoft.com/office/drawing/2014/main" id="{08916A4F-D364-4A6D-AF69-745A527224E3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791575" y="3487738"/>
            <a:ext cx="26987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1FD3A0F-38BD-4680-B7D4-DE59F58DF5F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91575" y="4959350"/>
            <a:ext cx="2698750" cy="398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</a:pPr>
            <a:r>
              <a:rPr lang="en-US" sz="2000" b="1" spc="100" noProof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请添加小标题</a:t>
            </a:r>
          </a:p>
        </p:txBody>
      </p:sp>
      <p:sp>
        <p:nvSpPr>
          <p:cNvPr id="33803" name="Прямоугольник 12">
            <a:extLst>
              <a:ext uri="{FF2B5EF4-FFF2-40B4-BE49-F238E27FC236}">
                <a16:creationId xmlns:a16="http://schemas.microsoft.com/office/drawing/2014/main" id="{E45E2AC6-CB85-4004-A75A-C7C592E59A84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791575" y="5356225"/>
            <a:ext cx="26987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8DD103FF-ADA2-4A82-B0B3-7DDB0A6D7218}"/>
              </a:ext>
            </a:extLst>
          </p:cNvPr>
          <p:cNvSpPr txBox="1">
            <a:spLocks noGrp="1"/>
          </p:cNvSpPr>
          <p:nvPr/>
        </p:nvSpPr>
        <p:spPr>
          <a:xfrm>
            <a:off x="454025" y="1349375"/>
            <a:ext cx="3321050" cy="838178"/>
          </a:xfrm>
          <a:prstGeom prst="rect">
            <a:avLst/>
          </a:prstGeom>
          <a:noFill/>
        </p:spPr>
        <p:txBody>
          <a:bodyPr bIns="0" compatLnSpc="0">
            <a:sp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buFontTx/>
              <a:buNone/>
            </a:pPr>
            <a:r>
              <a:rPr lang="en-US" sz="3600" spc="100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请添加小标题</a:t>
            </a:r>
          </a:p>
        </p:txBody>
      </p:sp>
      <p:sp>
        <p:nvSpPr>
          <p:cNvPr id="33805" name="Текст 19">
            <a:extLst>
              <a:ext uri="{FF2B5EF4-FFF2-40B4-BE49-F238E27FC236}">
                <a16:creationId xmlns:a16="http://schemas.microsoft.com/office/drawing/2014/main" id="{D22129CA-D88D-415A-9C83-7B820E6D874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54025" y="2193925"/>
            <a:ext cx="3321050" cy="256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9pPr>
          </a:lstStyle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  <a:p>
            <a:pPr>
              <a:lnSpc>
                <a:spcPct val="130000"/>
              </a:lnSpc>
              <a:spcAft>
                <a:spcPts val="1000"/>
              </a:spcAft>
            </a:pPr>
            <a:endParaRPr lang="en-US" altLang="zh-CN" sz="16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</p:txBody>
      </p:sp>
      <p:pic>
        <p:nvPicPr>
          <p:cNvPr id="33806" name="图片 5" descr="logo-06">
            <a:extLst>
              <a:ext uri="{FF2B5EF4-FFF2-40B4-BE49-F238E27FC236}">
                <a16:creationId xmlns:a16="http://schemas.microsoft.com/office/drawing/2014/main" id="{8EF1036A-58B3-423E-B4E6-B6465AF8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图片 21" descr="D:/冯益/2024/江理工/ppt模版/资料/学校风景/IMG_8363.JPGIMG_8363">
            <a:extLst>
              <a:ext uri="{FF2B5EF4-FFF2-40B4-BE49-F238E27FC236}">
                <a16:creationId xmlns:a16="http://schemas.microsoft.com/office/drawing/2014/main" id="{14627A35-CABC-4036-8453-79E86B6CD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0"/>
          <a:stretch>
            <a:fillRect/>
          </a:stretch>
        </p:blipFill>
        <p:spPr bwMode="auto">
          <a:xfrm>
            <a:off x="693738" y="1749425"/>
            <a:ext cx="29527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图片 22" descr="D:/冯益/2024/江理工/ppt模版/资料/学校风景/IMG_8363.JPGIMG_8363">
            <a:extLst>
              <a:ext uri="{FF2B5EF4-FFF2-40B4-BE49-F238E27FC236}">
                <a16:creationId xmlns:a16="http://schemas.microsoft.com/office/drawing/2014/main" id="{B4296D8C-5FB2-41B2-9960-2F439D65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7"/>
          <a:stretch>
            <a:fillRect/>
          </a:stretch>
        </p:blipFill>
        <p:spPr bwMode="auto">
          <a:xfrm>
            <a:off x="3838575" y="1755775"/>
            <a:ext cx="30829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8D5755C-023E-4DFF-86E6-7009D21E7F0E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34820" name="文本框 14">
            <a:extLst>
              <a:ext uri="{FF2B5EF4-FFF2-40B4-BE49-F238E27FC236}">
                <a16:creationId xmlns:a16="http://schemas.microsoft.com/office/drawing/2014/main" id="{B322E80B-D487-4D4E-8D1F-4EBDDB441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83FF876-DFA0-4FD3-92B0-1FC1B364B344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B503725-5A82-44DE-8622-C6230190A331}"/>
              </a:ext>
            </a:extLst>
          </p:cNvPr>
          <p:cNvSpPr/>
          <p:nvPr/>
        </p:nvSpPr>
        <p:spPr>
          <a:xfrm rot="16200000">
            <a:off x="6001544" y="667544"/>
            <a:ext cx="18891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34823" name="组合 1">
            <a:extLst>
              <a:ext uri="{FF2B5EF4-FFF2-40B4-BE49-F238E27FC236}">
                <a16:creationId xmlns:a16="http://schemas.microsoft.com/office/drawing/2014/main" id="{D10C78AA-B0A6-4C02-B783-A464DA161C5C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670800" y="1835150"/>
            <a:ext cx="3436938" cy="1104900"/>
            <a:chOff x="11784" y="3092"/>
            <a:chExt cx="5414" cy="1741"/>
          </a:xfrm>
        </p:grpSpPr>
        <p:sp>
          <p:nvSpPr>
            <p:cNvPr id="34824" name="文本框 9">
              <a:extLst>
                <a:ext uri="{FF2B5EF4-FFF2-40B4-BE49-F238E27FC236}">
                  <a16:creationId xmlns:a16="http://schemas.microsoft.com/office/drawing/2014/main" id="{73DEDC4F-33E3-4E14-B29B-E521F1CEDED9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1859" y="3092"/>
              <a:ext cx="5339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zh-CN" altLang="en-US" sz="22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请输入小标题</a:t>
              </a:r>
            </a:p>
          </p:txBody>
        </p:sp>
        <p:sp>
          <p:nvSpPr>
            <p:cNvPr id="34825" name="文本框 12">
              <a:extLst>
                <a:ext uri="{FF2B5EF4-FFF2-40B4-BE49-F238E27FC236}">
                  <a16:creationId xmlns:a16="http://schemas.microsoft.com/office/drawing/2014/main" id="{2B1CB888-ECA1-4CEB-8E77-0300D3A4327C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1784" y="3625"/>
              <a:ext cx="5414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单击此处输入正文，为了最终演示发布的良好效果，请尽量言简意赅的阐述观点</a:t>
              </a:r>
            </a:p>
          </p:txBody>
        </p:sp>
      </p:grpSp>
      <p:grpSp>
        <p:nvGrpSpPr>
          <p:cNvPr id="34826" name="组合 6">
            <a:extLst>
              <a:ext uri="{FF2B5EF4-FFF2-40B4-BE49-F238E27FC236}">
                <a16:creationId xmlns:a16="http://schemas.microsoft.com/office/drawing/2014/main" id="{44F408CC-0E3D-4F80-9BE3-15C123A81E2E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670800" y="3825875"/>
            <a:ext cx="3436938" cy="1104900"/>
            <a:chOff x="11784" y="3092"/>
            <a:chExt cx="5414" cy="1741"/>
          </a:xfrm>
        </p:grpSpPr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CA2F18C5-AA40-43AB-A993-131F375AF5A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>
              <a:off x="11859" y="3092"/>
              <a:ext cx="5339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en-US" sz="2200" b="1" noProof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请输入小标题</a:t>
              </a:r>
            </a:p>
          </p:txBody>
        </p:sp>
        <p:sp>
          <p:nvSpPr>
            <p:cNvPr id="34828" name="文本框 17">
              <a:extLst>
                <a:ext uri="{FF2B5EF4-FFF2-40B4-BE49-F238E27FC236}">
                  <a16:creationId xmlns:a16="http://schemas.microsoft.com/office/drawing/2014/main" id="{918758B2-1574-466A-B873-298DA63F5B48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1784" y="3625"/>
              <a:ext cx="5414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600" dirty="0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 CN Regular" panose="020B0500000000000000" pitchFamily="34" charset="-122"/>
                </a:rPr>
                <a:t>单击此处输入正文，为了最终演示发布的良好效果，请尽量言简意赅的阐述观点</a:t>
              </a:r>
            </a:p>
          </p:txBody>
        </p:sp>
      </p:grpSp>
      <p:pic>
        <p:nvPicPr>
          <p:cNvPr id="34830" name="图片 18" descr="logo-06">
            <a:extLst>
              <a:ext uri="{FF2B5EF4-FFF2-40B4-BE49-F238E27FC236}">
                <a16:creationId xmlns:a16="http://schemas.microsoft.com/office/drawing/2014/main" id="{1A2645A3-F3E9-416D-8D8F-8542EB94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图片 5" descr="建筑剪影-天蓝色-25">
            <a:extLst>
              <a:ext uri="{FF2B5EF4-FFF2-40B4-BE49-F238E27FC236}">
                <a16:creationId xmlns:a16="http://schemas.microsoft.com/office/drawing/2014/main" id="{15B14742-0D44-402E-8646-ED328C967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4088" y="5622925"/>
            <a:ext cx="456406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55EF5F22-E6AC-4A19-8D99-1CB70A464694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35842" name="文本框 14">
            <a:extLst>
              <a:ext uri="{FF2B5EF4-FFF2-40B4-BE49-F238E27FC236}">
                <a16:creationId xmlns:a16="http://schemas.microsoft.com/office/drawing/2014/main" id="{B60FBC65-8F22-4439-95E9-FA5D9C358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3DA796A-8C89-4BAF-9706-938D9F261014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35844" name="图片 2" descr="D:/冯益/2024/江理工/ppt模版/资料/学校风景/IMG_4521.JPGIMG_4521">
            <a:extLst>
              <a:ext uri="{FF2B5EF4-FFF2-40B4-BE49-F238E27FC236}">
                <a16:creationId xmlns:a16="http://schemas.microsoft.com/office/drawing/2014/main" id="{4BC4E01C-CDF8-4AEB-9011-26EF42E5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7800" y="0"/>
            <a:ext cx="566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EA3100D-64ED-4138-B650-A075CC7FDDBA}"/>
              </a:ext>
            </a:extLst>
          </p:cNvPr>
          <p:cNvSpPr/>
          <p:nvPr/>
        </p:nvSpPr>
        <p:spPr>
          <a:xfrm rot="16200000">
            <a:off x="6001544" y="667544"/>
            <a:ext cx="18891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ED7C02BF-57D5-4CB9-A6B4-1F77BEAFE0D6}"/>
              </a:ext>
            </a:extLst>
          </p:cNvPr>
          <p:cNvSpPr txBox="1">
            <a:spLocks noGrp="1"/>
          </p:cNvSpPr>
          <p:nvPr/>
        </p:nvSpPr>
        <p:spPr>
          <a:xfrm>
            <a:off x="646113" y="1344613"/>
            <a:ext cx="4729162" cy="415925"/>
          </a:xfrm>
          <a:prstGeom prst="rect">
            <a:avLst/>
          </a:prstGeom>
          <a:noFill/>
        </p:spPr>
        <p:txBody>
          <a:bodyPr bIns="0">
            <a:sp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buFontTx/>
              <a:buNone/>
            </a:pPr>
            <a:r>
              <a:rPr lang="en-US" sz="2400" b="1" spc="100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单击添加小标题</a:t>
            </a:r>
          </a:p>
        </p:txBody>
      </p:sp>
      <p:sp>
        <p:nvSpPr>
          <p:cNvPr id="35847" name="Текст 14">
            <a:extLst>
              <a:ext uri="{FF2B5EF4-FFF2-40B4-BE49-F238E27FC236}">
                <a16:creationId xmlns:a16="http://schemas.microsoft.com/office/drawing/2014/main" id="{AF9071F8-CB40-4E96-8025-473F83E697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46113" y="1892300"/>
            <a:ext cx="4729162" cy="268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9pPr>
          </a:lstStyle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  <a:endParaRPr lang="en-US" altLang="zh-CN" sz="16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  <a:p>
            <a:pPr>
              <a:lnSpc>
                <a:spcPct val="130000"/>
              </a:lnSpc>
              <a:spcAft>
                <a:spcPts val="1000"/>
              </a:spcAft>
            </a:pPr>
            <a:endParaRPr lang="zh-CN" altLang="en-US" sz="1600" dirty="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5849" name="图片 8" descr="建筑剪影-天蓝色-24">
            <a:extLst>
              <a:ext uri="{FF2B5EF4-FFF2-40B4-BE49-F238E27FC236}">
                <a16:creationId xmlns:a16="http://schemas.microsoft.com/office/drawing/2014/main" id="{C9EDCD47-DEF0-48AE-8CDD-B803DFCB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4486275"/>
            <a:ext cx="4116388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96444DC8-3D05-4B0C-82CC-58333E61047F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36866" name="文本框 14">
            <a:extLst>
              <a:ext uri="{FF2B5EF4-FFF2-40B4-BE49-F238E27FC236}">
                <a16:creationId xmlns:a16="http://schemas.microsoft.com/office/drawing/2014/main" id="{27EA0F9E-7BB0-4D27-AD99-926479478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F8822E3-6F33-4E8F-BFB8-FD42D339865F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C714E54-EE9C-44D6-8166-6249E1C3377D}"/>
              </a:ext>
            </a:extLst>
          </p:cNvPr>
          <p:cNvSpPr/>
          <p:nvPr/>
        </p:nvSpPr>
        <p:spPr>
          <a:xfrm rot="16200000">
            <a:off x="6001544" y="667544"/>
            <a:ext cx="18891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aphicFrame>
        <p:nvGraphicFramePr>
          <p:cNvPr id="36869" name="图表 4">
            <a:extLst>
              <a:ext uri="{FF2B5EF4-FFF2-40B4-BE49-F238E27FC236}">
                <a16:creationId xmlns:a16="http://schemas.microsoft.com/office/drawing/2014/main" id="{AEC933E4-EDF9-42C5-A7BE-93CC3E72F5D2}"/>
              </a:ext>
            </a:extLst>
          </p:cNvPr>
          <p:cNvGraphicFramePr>
            <a:graphicFrameLocks/>
          </p:cNvGraphicFramePr>
          <p:nvPr/>
        </p:nvGraphicFramePr>
        <p:xfrm>
          <a:off x="1235075" y="1609725"/>
          <a:ext cx="9721850" cy="292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9" r:id="rId10" imgW="9723810" imgH="2933333" progId="excel.sheet.8">
                  <p:embed/>
                </p:oleObj>
              </mc:Choice>
              <mc:Fallback>
                <p:oleObj r:id="rId10" imgW="9723810" imgH="2933333" progId="excel.sheet.8">
                  <p:embed/>
                  <p:pic>
                    <p:nvPicPr>
                      <p:cNvPr id="0" name="图表 4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5075" y="1609725"/>
                        <a:ext cx="9721850" cy="292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0" name="TextBox 8">
            <a:extLst>
              <a:ext uri="{FF2B5EF4-FFF2-40B4-BE49-F238E27FC236}">
                <a16:creationId xmlns:a16="http://schemas.microsoft.com/office/drawing/2014/main" id="{2525C941-3614-41F2-9950-E4D6FDE6C7E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36675" y="5354638"/>
            <a:ext cx="24955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3D14EA-D612-4CDE-B43D-777A189CA6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36675" y="5102225"/>
            <a:ext cx="2495550" cy="290513"/>
          </a:xfrm>
          <a:prstGeom prst="rect">
            <a:avLst/>
          </a:prstGeom>
          <a:noFill/>
        </p:spPr>
        <p:txBody>
          <a:bodyPr bIns="0">
            <a:spAutoFit/>
          </a:bodyPr>
          <a:lstStyle/>
          <a:p>
            <a:pPr fontAlgn="auto"/>
            <a:r>
              <a:rPr lang="en-US" sz="1600" b="1" spc="100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请添加小标题</a:t>
            </a:r>
          </a:p>
        </p:txBody>
      </p:sp>
      <p:sp>
        <p:nvSpPr>
          <p:cNvPr id="36872" name="TextBox 10">
            <a:extLst>
              <a:ext uri="{FF2B5EF4-FFF2-40B4-BE49-F238E27FC236}">
                <a16:creationId xmlns:a16="http://schemas.microsoft.com/office/drawing/2014/main" id="{31493915-F4A3-4BAE-8E8C-D5198D77D6F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276725" y="5354638"/>
            <a:ext cx="24955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B743AB8-F47C-448B-9DBE-B03B00D327C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76725" y="5102225"/>
            <a:ext cx="2495550" cy="290513"/>
          </a:xfrm>
          <a:prstGeom prst="rect">
            <a:avLst/>
          </a:prstGeom>
          <a:noFill/>
        </p:spPr>
        <p:txBody>
          <a:bodyPr bIns="0">
            <a:spAutoFit/>
          </a:bodyPr>
          <a:lstStyle/>
          <a:p>
            <a:pPr fontAlgn="auto"/>
            <a:r>
              <a:rPr lang="en-US" sz="1600" b="1" spc="100" noProof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请添加小标题</a:t>
            </a:r>
          </a:p>
        </p:txBody>
      </p:sp>
      <p:sp>
        <p:nvSpPr>
          <p:cNvPr id="36874" name="TextBox 12">
            <a:extLst>
              <a:ext uri="{FF2B5EF4-FFF2-40B4-BE49-F238E27FC236}">
                <a16:creationId xmlns:a16="http://schemas.microsoft.com/office/drawing/2014/main" id="{DA5C769D-D705-4B45-A73F-E6A9D04BA392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16775" y="5354638"/>
            <a:ext cx="249396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7E2FFC8-3A49-42E5-B17F-D317B31AAC9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216775" y="5102225"/>
            <a:ext cx="2493963" cy="290513"/>
          </a:xfrm>
          <a:prstGeom prst="rect">
            <a:avLst/>
          </a:prstGeom>
          <a:noFill/>
        </p:spPr>
        <p:txBody>
          <a:bodyPr bIns="0">
            <a:spAutoFit/>
          </a:bodyPr>
          <a:lstStyle/>
          <a:p>
            <a:pPr fontAlgn="auto"/>
            <a:r>
              <a:rPr lang="en-US" sz="1600" b="1" spc="100" noProof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请添加小标题</a:t>
            </a:r>
          </a:p>
        </p:txBody>
      </p:sp>
      <p:pic>
        <p:nvPicPr>
          <p:cNvPr id="36877" name="图片 6" descr="logo-06">
            <a:extLst>
              <a:ext uri="{FF2B5EF4-FFF2-40B4-BE49-F238E27FC236}">
                <a16:creationId xmlns:a16="http://schemas.microsoft.com/office/drawing/2014/main" id="{C7262CD0-96DD-458B-93BA-B0F7D64EE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图片 1" descr="logo-蓝-04">
            <a:extLst>
              <a:ext uri="{FF2B5EF4-FFF2-40B4-BE49-F238E27FC236}">
                <a16:creationId xmlns:a16="http://schemas.microsoft.com/office/drawing/2014/main" id="{20729D04-A018-45CD-9333-6EBD3A758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5238" y="4635500"/>
            <a:ext cx="216376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963184DF-3864-4177-8D44-7B3F33321CBF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37890" name="文本框 14">
            <a:extLst>
              <a:ext uri="{FF2B5EF4-FFF2-40B4-BE49-F238E27FC236}">
                <a16:creationId xmlns:a16="http://schemas.microsoft.com/office/drawing/2014/main" id="{A02ADD70-3763-403C-896B-0DB465265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5919162-12F9-4439-8B55-ACBEC6B7F41C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37892" name="图片 6" descr="logo-06">
            <a:extLst>
              <a:ext uri="{FF2B5EF4-FFF2-40B4-BE49-F238E27FC236}">
                <a16:creationId xmlns:a16="http://schemas.microsoft.com/office/drawing/2014/main" id="{693509F4-EB15-41DC-A4A0-DB268C54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2">
            <a:extLst>
              <a:ext uri="{FF2B5EF4-FFF2-40B4-BE49-F238E27FC236}">
                <a16:creationId xmlns:a16="http://schemas.microsoft.com/office/drawing/2014/main" id="{C65D3C7D-A910-441C-BF5E-CE6D8A5104D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5724525"/>
            <a:ext cx="12192000" cy="3048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6DABDF"/>
              </a:gs>
            </a:gsLst>
            <a:lin ang="3600000" scaled="0"/>
          </a:gradFill>
          <a:ln w="635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457200" fontAlgn="auto">
              <a:lnSpc>
                <a:spcPct val="120000"/>
              </a:lnSpc>
              <a:defRPr/>
            </a:pPr>
            <a:endParaRPr lang="en-US" sz="2000" spc="300">
              <a:solidFill>
                <a:srgbClr val="FFFFFF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852B4A6-302C-4257-9BD4-39973248E89F}"/>
              </a:ext>
            </a:extLst>
          </p:cNvPr>
          <p:cNvCxnSpPr/>
          <p:nvPr userDrawn="1">
            <p:custDataLst>
              <p:tags r:id="rId3"/>
            </p:custDataLst>
          </p:nvPr>
        </p:nvCxnSpPr>
        <p:spPr>
          <a:xfrm rot="5400000">
            <a:off x="3468688" y="5715000"/>
            <a:ext cx="0" cy="323850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1" name="Triangle 35">
            <a:extLst>
              <a:ext uri="{FF2B5EF4-FFF2-40B4-BE49-F238E27FC236}">
                <a16:creationId xmlns:a16="http://schemas.microsoft.com/office/drawing/2014/main" id="{11BF0053-A286-4C30-BC36-27F17317BD06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 rot="5400000">
            <a:off x="3569494" y="5853906"/>
            <a:ext cx="88900" cy="46038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457200" fontAlgn="auto">
              <a:lnSpc>
                <a:spcPct val="120000"/>
              </a:lnSpc>
              <a:defRPr/>
            </a:pPr>
            <a:endParaRPr lang="en-US">
              <a:solidFill>
                <a:srgbClr val="FFFFFF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622B8A4-BBAB-42CA-B9FE-DF3210C4BB60}"/>
              </a:ext>
            </a:extLst>
          </p:cNvPr>
          <p:cNvCxnSpPr/>
          <p:nvPr userDrawn="1">
            <p:custDataLst>
              <p:tags r:id="rId5"/>
            </p:custDataLst>
          </p:nvPr>
        </p:nvCxnSpPr>
        <p:spPr>
          <a:xfrm rot="5400000">
            <a:off x="5838825" y="5715000"/>
            <a:ext cx="0" cy="323850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2" name="Triangle 38">
            <a:extLst>
              <a:ext uri="{FF2B5EF4-FFF2-40B4-BE49-F238E27FC236}">
                <a16:creationId xmlns:a16="http://schemas.microsoft.com/office/drawing/2014/main" id="{44DFFB8A-0669-4E3A-889D-D5DD24CD2817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 rot="5400000">
            <a:off x="5941219" y="5853906"/>
            <a:ext cx="88900" cy="46038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457200" fontAlgn="auto">
              <a:lnSpc>
                <a:spcPct val="120000"/>
              </a:lnSpc>
              <a:defRPr/>
            </a:pPr>
            <a:endParaRPr lang="en-US">
              <a:solidFill>
                <a:srgbClr val="FFFFFF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A1EF79E-43C3-41FE-B8C4-B736CB81AFA8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 rot="5400000">
            <a:off x="8208963" y="5715000"/>
            <a:ext cx="0" cy="323850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2" name="Triangle 41">
            <a:extLst>
              <a:ext uri="{FF2B5EF4-FFF2-40B4-BE49-F238E27FC236}">
                <a16:creationId xmlns:a16="http://schemas.microsoft.com/office/drawing/2014/main" id="{2027BADE-ED9D-4386-AEA1-8DBC7C2169C8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 rot="5400000">
            <a:off x="8311357" y="5853906"/>
            <a:ext cx="88900" cy="46037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457200" fontAlgn="auto">
              <a:lnSpc>
                <a:spcPct val="120000"/>
              </a:lnSpc>
              <a:defRPr/>
            </a:pPr>
            <a:endParaRPr lang="en-US">
              <a:solidFill>
                <a:srgbClr val="FFFFFF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C96CC3D-0D20-4BF2-B823-13C70422F996}"/>
              </a:ext>
            </a:extLst>
          </p:cNvPr>
          <p:cNvCxnSpPr/>
          <p:nvPr userDrawn="1">
            <p:custDataLst>
              <p:tags r:id="rId9"/>
            </p:custDataLst>
          </p:nvPr>
        </p:nvCxnSpPr>
        <p:spPr>
          <a:xfrm rot="5400000">
            <a:off x="10579894" y="5715794"/>
            <a:ext cx="0" cy="322262"/>
          </a:xfrm>
          <a:prstGeom prst="line">
            <a:avLst/>
          </a:prstGeom>
          <a:ln w="12700">
            <a:solidFill>
              <a:sysClr val="window" lastClr="FFFFFF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5" name="Triangle 44">
            <a:extLst>
              <a:ext uri="{FF2B5EF4-FFF2-40B4-BE49-F238E27FC236}">
                <a16:creationId xmlns:a16="http://schemas.microsoft.com/office/drawing/2014/main" id="{A9552AFB-79D5-4E36-A3AA-2FC95AB01730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 rot="5400000">
            <a:off x="10681494" y="5853906"/>
            <a:ext cx="88900" cy="46038"/>
          </a:xfrm>
          <a:prstGeom prst="triangl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457200" fontAlgn="auto">
              <a:lnSpc>
                <a:spcPct val="120000"/>
              </a:lnSpc>
              <a:defRPr/>
            </a:pPr>
            <a:endParaRPr lang="en-US">
              <a:solidFill>
                <a:srgbClr val="FFFFFF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ED337F65-F9BD-48E3-ABBF-36E25DB31BCF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1217613" y="3644900"/>
            <a:ext cx="0" cy="207962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31E4C0B0-695B-409C-A63C-7A7FFAC0853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216025" y="3651250"/>
            <a:ext cx="1981200" cy="1023938"/>
          </a:xfrm>
          <a:prstGeom prst="rect">
            <a:avLst/>
          </a:prstGeom>
          <a:noFill/>
        </p:spPr>
        <p:txBody>
          <a:bodyPr tIns="0">
            <a:normAutofit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kumimoji="1" lang="zh-CN" altLang="en-US" sz="1600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单击此处添加文本具体内容，简明扼要的阐述您的观点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984A01E7-ECE6-424E-8DE8-E44A464E2EF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89025" y="2854325"/>
            <a:ext cx="2108200" cy="307975"/>
          </a:xfrm>
          <a:prstGeom prst="rect">
            <a:avLst/>
          </a:prstGeom>
          <a:noFill/>
        </p:spPr>
        <p:txBody>
          <a:bodyPr lIns="90000">
            <a:normAutofit lnSpcReduction="10000"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lang="en-US" sz="1400" dirty="0">
                <a:solidFill>
                  <a:srgbClr val="1F74AD">
                    <a:lumMod val="50000"/>
                  </a:srgbClr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08:00PM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25DF5BF-7931-4AE2-9A86-E02B53037F0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089025" y="3190875"/>
            <a:ext cx="2108200" cy="42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kumimoji="1" lang="zh-CN" altLang="en-US" sz="2000" b="1" spc="300" noProof="1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</a:t>
            </a:r>
          </a:p>
        </p:txBody>
      </p:sp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id="{3A45AAA0-C42C-4222-A5A0-E5E751B1AC29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3848100" y="2665413"/>
            <a:ext cx="0" cy="30591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6427E0F4-49C8-4813-9E84-34D742FCF8BC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840163" y="2633663"/>
            <a:ext cx="1979612" cy="1023937"/>
          </a:xfrm>
          <a:prstGeom prst="rect">
            <a:avLst/>
          </a:prstGeom>
          <a:noFill/>
        </p:spPr>
        <p:txBody>
          <a:bodyPr tIns="0">
            <a:normAutofit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kumimoji="1" lang="zh-CN" altLang="en-US" sz="1600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单击此处添加文本具体内容，简明扼要的阐述您的观点</a:t>
            </a:r>
          </a:p>
        </p:txBody>
      </p:sp>
      <p:sp>
        <p:nvSpPr>
          <p:cNvPr id="58" name="TextBox 11">
            <a:extLst>
              <a:ext uri="{FF2B5EF4-FFF2-40B4-BE49-F238E27FC236}">
                <a16:creationId xmlns:a16="http://schemas.microsoft.com/office/drawing/2014/main" id="{1F549B9C-8B47-443F-95E2-8D522FA402DC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21100" y="1863725"/>
            <a:ext cx="2108200" cy="307975"/>
          </a:xfrm>
          <a:prstGeom prst="rect">
            <a:avLst/>
          </a:prstGeom>
          <a:noFill/>
        </p:spPr>
        <p:txBody>
          <a:bodyPr lIns="90000">
            <a:normAutofit lnSpcReduction="10000"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lang="en-US" sz="1400" dirty="0">
                <a:solidFill>
                  <a:srgbClr val="1F74AD">
                    <a:lumMod val="50000"/>
                  </a:srgbClr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08:</a:t>
            </a:r>
            <a:r>
              <a:rPr lang="en-US" altLang="zh-CN" sz="1400" dirty="0">
                <a:solidFill>
                  <a:srgbClr val="1F74AD">
                    <a:lumMod val="50000"/>
                  </a:srgbClr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1F74AD">
                    <a:lumMod val="50000"/>
                  </a:srgbClr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0PM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54D5DFD-98CA-44E0-AC92-917651BB7CE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721100" y="2198688"/>
            <a:ext cx="2108200" cy="430212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kumimoji="1" lang="zh-CN" altLang="en-US" sz="2000" b="1" spc="300" noProof="1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</a:t>
            </a:r>
          </a:p>
        </p:txBody>
      </p:sp>
      <p:cxnSp>
        <p:nvCxnSpPr>
          <p:cNvPr id="28" name="Straight Connector 26">
            <a:extLst>
              <a:ext uri="{FF2B5EF4-FFF2-40B4-BE49-F238E27FC236}">
                <a16:creationId xmlns:a16="http://schemas.microsoft.com/office/drawing/2014/main" id="{2B90A65A-FD4E-40F5-9936-F94D1BAF5B89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6488113" y="3819525"/>
            <a:ext cx="0" cy="1905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1" name="TextBox 11">
            <a:extLst>
              <a:ext uri="{FF2B5EF4-FFF2-40B4-BE49-F238E27FC236}">
                <a16:creationId xmlns:a16="http://schemas.microsoft.com/office/drawing/2014/main" id="{4C72C6C5-30A3-4B53-8169-F63175619E2C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354763" y="3016250"/>
            <a:ext cx="2108200" cy="307975"/>
          </a:xfrm>
          <a:prstGeom prst="rect">
            <a:avLst/>
          </a:prstGeom>
          <a:noFill/>
        </p:spPr>
        <p:txBody>
          <a:bodyPr lIns="90000">
            <a:normAutofit lnSpcReduction="10000"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lang="en-US" sz="1400" dirty="0">
                <a:solidFill>
                  <a:srgbClr val="1F74AD">
                    <a:lumMod val="50000"/>
                  </a:srgbClr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0</a:t>
            </a:r>
            <a:r>
              <a:rPr lang="en-US" altLang="zh-CN" sz="1400" dirty="0">
                <a:solidFill>
                  <a:srgbClr val="1F74AD">
                    <a:lumMod val="50000"/>
                  </a:srgbClr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9</a:t>
            </a:r>
            <a:r>
              <a:rPr lang="en-US" sz="1400" dirty="0">
                <a:solidFill>
                  <a:srgbClr val="1F74AD">
                    <a:lumMod val="50000"/>
                  </a:srgbClr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:00PM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421F702-D5CB-474B-B26A-076B91DC1CA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354763" y="3351213"/>
            <a:ext cx="2108200" cy="430212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kumimoji="1" lang="zh-CN" altLang="en-US" sz="2000" b="1" spc="300" noProof="1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AD1A0CF7-1D31-4094-95F8-144669A8730B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6486525" y="3819525"/>
            <a:ext cx="1981200" cy="1022350"/>
          </a:xfrm>
          <a:prstGeom prst="rect">
            <a:avLst/>
          </a:prstGeom>
          <a:noFill/>
        </p:spPr>
        <p:txBody>
          <a:bodyPr tIns="0">
            <a:normAutofit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kumimoji="1" lang="zh-CN" altLang="en-US" sz="1600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单击此处添加文本具体内容，简明扼要的阐述您的观点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089F6F6-9CE3-4D78-87E6-B00072EB119A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9124950" y="3171825"/>
            <a:ext cx="0" cy="25527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6" name="TextBox 11">
            <a:extLst>
              <a:ext uri="{FF2B5EF4-FFF2-40B4-BE49-F238E27FC236}">
                <a16:creationId xmlns:a16="http://schemas.microsoft.com/office/drawing/2014/main" id="{0A322224-7CAD-4FC4-899F-21E7273E56E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8991600" y="2374900"/>
            <a:ext cx="2108200" cy="307975"/>
          </a:xfrm>
          <a:prstGeom prst="rect">
            <a:avLst/>
          </a:prstGeom>
          <a:noFill/>
        </p:spPr>
        <p:txBody>
          <a:bodyPr lIns="90000">
            <a:normAutofit lnSpcReduction="10000"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lang="en-US" sz="1400" dirty="0">
                <a:solidFill>
                  <a:srgbClr val="1F74AD">
                    <a:lumMod val="50000"/>
                  </a:srgbClr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10:30PM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A413606B-378A-466E-9E2B-7E932C030F94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8991600" y="2709863"/>
            <a:ext cx="2108200" cy="430212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kumimoji="1" lang="zh-CN" altLang="en-US" sz="2000" b="1" spc="300" noProof="1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AC04F1AD-4973-446D-85A4-DAAAE98B686B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123363" y="3135313"/>
            <a:ext cx="1979612" cy="1023937"/>
          </a:xfrm>
          <a:prstGeom prst="rect">
            <a:avLst/>
          </a:prstGeom>
          <a:noFill/>
        </p:spPr>
        <p:txBody>
          <a:bodyPr tIns="0">
            <a:normAutofit/>
          </a:bodyPr>
          <a:lstStyle/>
          <a:p>
            <a:pPr defTabSz="457200" fontAlgn="auto">
              <a:lnSpc>
                <a:spcPct val="120000"/>
              </a:lnSpc>
              <a:defRPr/>
            </a:pPr>
            <a:r>
              <a:rPr kumimoji="1" lang="zh-CN" altLang="en-US" sz="1600" spc="150" noProof="1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单击此处添加文本具体内容，简明扼要的阐述您的观点</a:t>
            </a:r>
          </a:p>
        </p:txBody>
      </p:sp>
      <p:sp>
        <p:nvSpPr>
          <p:cNvPr id="29" name="任意多边形: 形状 48">
            <a:extLst>
              <a:ext uri="{FF2B5EF4-FFF2-40B4-BE49-F238E27FC236}">
                <a16:creationId xmlns:a16="http://schemas.microsoft.com/office/drawing/2014/main" id="{FAD65E30-8F85-4E4B-8EC6-E0D3BF8DBC8C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112713" y="5111750"/>
            <a:ext cx="592137" cy="609600"/>
          </a:xfrm>
          <a:custGeom>
            <a:avLst/>
            <a:gdLst>
              <a:gd name="connsiteX0" fmla="*/ 305916 w 592782"/>
              <a:gd name="connsiteY0" fmla="*/ 361950 h 609600"/>
              <a:gd name="connsiteX1" fmla="*/ 458316 w 592782"/>
              <a:gd name="connsiteY1" fmla="*/ 361950 h 609600"/>
              <a:gd name="connsiteX2" fmla="*/ 458316 w 592782"/>
              <a:gd name="connsiteY2" fmla="*/ 381000 h 609600"/>
              <a:gd name="connsiteX3" fmla="*/ 305916 w 592782"/>
              <a:gd name="connsiteY3" fmla="*/ 381000 h 609600"/>
              <a:gd name="connsiteX4" fmla="*/ 511827 w 592782"/>
              <a:gd name="connsiteY4" fmla="*/ 323850 h 609600"/>
              <a:gd name="connsiteX5" fmla="*/ 535632 w 592782"/>
              <a:gd name="connsiteY5" fmla="*/ 371475 h 609600"/>
              <a:gd name="connsiteX6" fmla="*/ 511827 w 592782"/>
              <a:gd name="connsiteY6" fmla="*/ 419100 h 609600"/>
              <a:gd name="connsiteX7" fmla="*/ 547678 w 592782"/>
              <a:gd name="connsiteY7" fmla="*/ 419100 h 609600"/>
              <a:gd name="connsiteX8" fmla="*/ 571481 w 592782"/>
              <a:gd name="connsiteY8" fmla="*/ 371475 h 609600"/>
              <a:gd name="connsiteX9" fmla="*/ 547678 w 592782"/>
              <a:gd name="connsiteY9" fmla="*/ 323850 h 609600"/>
              <a:gd name="connsiteX10" fmla="*/ 258291 w 592782"/>
              <a:gd name="connsiteY10" fmla="*/ 323850 h 609600"/>
              <a:gd name="connsiteX11" fmla="*/ 258291 w 592782"/>
              <a:gd name="connsiteY11" fmla="*/ 419100 h 609600"/>
              <a:gd name="connsiteX12" fmla="*/ 490527 w 592782"/>
              <a:gd name="connsiteY12" fmla="*/ 419100 h 609600"/>
              <a:gd name="connsiteX13" fmla="*/ 514331 w 592782"/>
              <a:gd name="connsiteY13" fmla="*/ 371475 h 609600"/>
              <a:gd name="connsiteX14" fmla="*/ 490527 w 592782"/>
              <a:gd name="connsiteY14" fmla="*/ 323850 h 609600"/>
              <a:gd name="connsiteX15" fmla="*/ 277341 w 592782"/>
              <a:gd name="connsiteY15" fmla="*/ 285750 h 609600"/>
              <a:gd name="connsiteX16" fmla="*/ 277341 w 592782"/>
              <a:gd name="connsiteY16" fmla="*/ 304800 h 609600"/>
              <a:gd name="connsiteX17" fmla="*/ 296391 w 592782"/>
              <a:gd name="connsiteY17" fmla="*/ 304800 h 609600"/>
              <a:gd name="connsiteX18" fmla="*/ 296391 w 592782"/>
              <a:gd name="connsiteY18" fmla="*/ 285750 h 609600"/>
              <a:gd name="connsiteX19" fmla="*/ 115416 w 592782"/>
              <a:gd name="connsiteY19" fmla="*/ 209550 h 609600"/>
              <a:gd name="connsiteX20" fmla="*/ 267816 w 592782"/>
              <a:gd name="connsiteY20" fmla="*/ 209550 h 609600"/>
              <a:gd name="connsiteX21" fmla="*/ 267816 w 592782"/>
              <a:gd name="connsiteY21" fmla="*/ 228600 h 609600"/>
              <a:gd name="connsiteX22" fmla="*/ 115416 w 592782"/>
              <a:gd name="connsiteY22" fmla="*/ 228600 h 609600"/>
              <a:gd name="connsiteX23" fmla="*/ 102255 w 592782"/>
              <a:gd name="connsiteY23" fmla="*/ 171450 h 609600"/>
              <a:gd name="connsiteX24" fmla="*/ 78451 w 592782"/>
              <a:gd name="connsiteY24" fmla="*/ 219075 h 609600"/>
              <a:gd name="connsiteX25" fmla="*/ 102255 w 592782"/>
              <a:gd name="connsiteY25" fmla="*/ 266700 h 609600"/>
              <a:gd name="connsiteX26" fmla="*/ 315441 w 592782"/>
              <a:gd name="connsiteY26" fmla="*/ 266700 h 609600"/>
              <a:gd name="connsiteX27" fmla="*/ 315441 w 592782"/>
              <a:gd name="connsiteY27" fmla="*/ 171450 h 609600"/>
              <a:gd name="connsiteX28" fmla="*/ 45104 w 592782"/>
              <a:gd name="connsiteY28" fmla="*/ 171450 h 609600"/>
              <a:gd name="connsiteX29" fmla="*/ 21301 w 592782"/>
              <a:gd name="connsiteY29" fmla="*/ 219075 h 609600"/>
              <a:gd name="connsiteX30" fmla="*/ 45104 w 592782"/>
              <a:gd name="connsiteY30" fmla="*/ 266700 h 609600"/>
              <a:gd name="connsiteX31" fmla="*/ 80955 w 592782"/>
              <a:gd name="connsiteY31" fmla="*/ 266700 h 609600"/>
              <a:gd name="connsiteX32" fmla="*/ 57150 w 592782"/>
              <a:gd name="connsiteY32" fmla="*/ 219075 h 609600"/>
              <a:gd name="connsiteX33" fmla="*/ 80955 w 592782"/>
              <a:gd name="connsiteY33" fmla="*/ 171450 h 609600"/>
              <a:gd name="connsiteX34" fmla="*/ 277341 w 592782"/>
              <a:gd name="connsiteY34" fmla="*/ 133350 h 609600"/>
              <a:gd name="connsiteX35" fmla="*/ 277341 w 592782"/>
              <a:gd name="connsiteY35" fmla="*/ 152400 h 609600"/>
              <a:gd name="connsiteX36" fmla="*/ 296391 w 592782"/>
              <a:gd name="connsiteY36" fmla="*/ 152400 h 609600"/>
              <a:gd name="connsiteX37" fmla="*/ 296391 w 592782"/>
              <a:gd name="connsiteY37" fmla="*/ 133350 h 609600"/>
              <a:gd name="connsiteX38" fmla="*/ 305916 w 592782"/>
              <a:gd name="connsiteY38" fmla="*/ 57150 h 609600"/>
              <a:gd name="connsiteX39" fmla="*/ 458316 w 592782"/>
              <a:gd name="connsiteY39" fmla="*/ 57150 h 609600"/>
              <a:gd name="connsiteX40" fmla="*/ 458316 w 592782"/>
              <a:gd name="connsiteY40" fmla="*/ 76200 h 609600"/>
              <a:gd name="connsiteX41" fmla="*/ 305916 w 592782"/>
              <a:gd name="connsiteY41" fmla="*/ 76200 h 609600"/>
              <a:gd name="connsiteX42" fmla="*/ 511827 w 592782"/>
              <a:gd name="connsiteY42" fmla="*/ 19050 h 609600"/>
              <a:gd name="connsiteX43" fmla="*/ 535632 w 592782"/>
              <a:gd name="connsiteY43" fmla="*/ 66675 h 609600"/>
              <a:gd name="connsiteX44" fmla="*/ 511827 w 592782"/>
              <a:gd name="connsiteY44" fmla="*/ 114300 h 609600"/>
              <a:gd name="connsiteX45" fmla="*/ 547678 w 592782"/>
              <a:gd name="connsiteY45" fmla="*/ 114300 h 609600"/>
              <a:gd name="connsiteX46" fmla="*/ 571481 w 592782"/>
              <a:gd name="connsiteY46" fmla="*/ 66675 h 609600"/>
              <a:gd name="connsiteX47" fmla="*/ 547678 w 592782"/>
              <a:gd name="connsiteY47" fmla="*/ 19050 h 609600"/>
              <a:gd name="connsiteX48" fmla="*/ 258291 w 592782"/>
              <a:gd name="connsiteY48" fmla="*/ 19050 h 609600"/>
              <a:gd name="connsiteX49" fmla="*/ 258291 w 592782"/>
              <a:gd name="connsiteY49" fmla="*/ 114300 h 609600"/>
              <a:gd name="connsiteX50" fmla="*/ 490527 w 592782"/>
              <a:gd name="connsiteY50" fmla="*/ 114300 h 609600"/>
              <a:gd name="connsiteX51" fmla="*/ 514331 w 592782"/>
              <a:gd name="connsiteY51" fmla="*/ 66675 h 609600"/>
              <a:gd name="connsiteX52" fmla="*/ 490527 w 592782"/>
              <a:gd name="connsiteY52" fmla="*/ 19050 h 609600"/>
              <a:gd name="connsiteX53" fmla="*/ 239241 w 592782"/>
              <a:gd name="connsiteY53" fmla="*/ 0 h 609600"/>
              <a:gd name="connsiteX54" fmla="*/ 559454 w 592782"/>
              <a:gd name="connsiteY54" fmla="*/ 0 h 609600"/>
              <a:gd name="connsiteX55" fmla="*/ 592782 w 592782"/>
              <a:gd name="connsiteY55" fmla="*/ 66675 h 609600"/>
              <a:gd name="connsiteX56" fmla="*/ 559454 w 592782"/>
              <a:gd name="connsiteY56" fmla="*/ 133350 h 609600"/>
              <a:gd name="connsiteX57" fmla="*/ 315441 w 592782"/>
              <a:gd name="connsiteY57" fmla="*/ 133350 h 609600"/>
              <a:gd name="connsiteX58" fmla="*/ 315441 w 592782"/>
              <a:gd name="connsiteY58" fmla="*/ 152400 h 609600"/>
              <a:gd name="connsiteX59" fmla="*/ 334491 w 592782"/>
              <a:gd name="connsiteY59" fmla="*/ 152400 h 609600"/>
              <a:gd name="connsiteX60" fmla="*/ 334491 w 592782"/>
              <a:gd name="connsiteY60" fmla="*/ 285750 h 609600"/>
              <a:gd name="connsiteX61" fmla="*/ 315441 w 592782"/>
              <a:gd name="connsiteY61" fmla="*/ 285750 h 609600"/>
              <a:gd name="connsiteX62" fmla="*/ 315441 w 592782"/>
              <a:gd name="connsiteY62" fmla="*/ 304800 h 609600"/>
              <a:gd name="connsiteX63" fmla="*/ 559454 w 592782"/>
              <a:gd name="connsiteY63" fmla="*/ 304800 h 609600"/>
              <a:gd name="connsiteX64" fmla="*/ 592782 w 592782"/>
              <a:gd name="connsiteY64" fmla="*/ 371475 h 609600"/>
              <a:gd name="connsiteX65" fmla="*/ 559454 w 592782"/>
              <a:gd name="connsiteY65" fmla="*/ 438150 h 609600"/>
              <a:gd name="connsiteX66" fmla="*/ 315441 w 592782"/>
              <a:gd name="connsiteY66" fmla="*/ 438150 h 609600"/>
              <a:gd name="connsiteX67" fmla="*/ 315441 w 592782"/>
              <a:gd name="connsiteY67" fmla="*/ 609600 h 609600"/>
              <a:gd name="connsiteX68" fmla="*/ 296391 w 592782"/>
              <a:gd name="connsiteY68" fmla="*/ 609600 h 609600"/>
              <a:gd name="connsiteX69" fmla="*/ 296391 w 592782"/>
              <a:gd name="connsiteY69" fmla="*/ 438150 h 609600"/>
              <a:gd name="connsiteX70" fmla="*/ 277341 w 592782"/>
              <a:gd name="connsiteY70" fmla="*/ 438150 h 609600"/>
              <a:gd name="connsiteX71" fmla="*/ 277341 w 592782"/>
              <a:gd name="connsiteY71" fmla="*/ 609600 h 609600"/>
              <a:gd name="connsiteX72" fmla="*/ 258291 w 592782"/>
              <a:gd name="connsiteY72" fmla="*/ 609600 h 609600"/>
              <a:gd name="connsiteX73" fmla="*/ 258291 w 592782"/>
              <a:gd name="connsiteY73" fmla="*/ 438150 h 609600"/>
              <a:gd name="connsiteX74" fmla="*/ 239241 w 592782"/>
              <a:gd name="connsiteY74" fmla="*/ 438150 h 609600"/>
              <a:gd name="connsiteX75" fmla="*/ 239241 w 592782"/>
              <a:gd name="connsiteY75" fmla="*/ 304800 h 609600"/>
              <a:gd name="connsiteX76" fmla="*/ 258291 w 592782"/>
              <a:gd name="connsiteY76" fmla="*/ 304800 h 609600"/>
              <a:gd name="connsiteX77" fmla="*/ 258291 w 592782"/>
              <a:gd name="connsiteY77" fmla="*/ 285750 h 609600"/>
              <a:gd name="connsiteX78" fmla="*/ 33328 w 592782"/>
              <a:gd name="connsiteY78" fmla="*/ 285750 h 609600"/>
              <a:gd name="connsiteX79" fmla="*/ 0 w 592782"/>
              <a:gd name="connsiteY79" fmla="*/ 219075 h 609600"/>
              <a:gd name="connsiteX80" fmla="*/ 33328 w 592782"/>
              <a:gd name="connsiteY80" fmla="*/ 152400 h 609600"/>
              <a:gd name="connsiteX81" fmla="*/ 258291 w 592782"/>
              <a:gd name="connsiteY81" fmla="*/ 152400 h 609600"/>
              <a:gd name="connsiteX82" fmla="*/ 258291 w 592782"/>
              <a:gd name="connsiteY82" fmla="*/ 133350 h 609600"/>
              <a:gd name="connsiteX83" fmla="*/ 239241 w 592782"/>
              <a:gd name="connsiteY83" fmla="*/ 13335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92782" h="609600">
                <a:moveTo>
                  <a:pt x="305916" y="361950"/>
                </a:moveTo>
                <a:lnTo>
                  <a:pt x="458316" y="361950"/>
                </a:lnTo>
                <a:lnTo>
                  <a:pt x="458316" y="381000"/>
                </a:lnTo>
                <a:lnTo>
                  <a:pt x="305916" y="381000"/>
                </a:lnTo>
                <a:close/>
                <a:moveTo>
                  <a:pt x="511827" y="323850"/>
                </a:moveTo>
                <a:lnTo>
                  <a:pt x="535632" y="371475"/>
                </a:lnTo>
                <a:lnTo>
                  <a:pt x="511827" y="419100"/>
                </a:lnTo>
                <a:lnTo>
                  <a:pt x="547678" y="419100"/>
                </a:lnTo>
                <a:lnTo>
                  <a:pt x="571481" y="371475"/>
                </a:lnTo>
                <a:lnTo>
                  <a:pt x="547678" y="323850"/>
                </a:lnTo>
                <a:close/>
                <a:moveTo>
                  <a:pt x="258291" y="323850"/>
                </a:moveTo>
                <a:lnTo>
                  <a:pt x="258291" y="419100"/>
                </a:lnTo>
                <a:lnTo>
                  <a:pt x="490527" y="419100"/>
                </a:lnTo>
                <a:lnTo>
                  <a:pt x="514331" y="371475"/>
                </a:lnTo>
                <a:lnTo>
                  <a:pt x="490527" y="323850"/>
                </a:lnTo>
                <a:close/>
                <a:moveTo>
                  <a:pt x="277341" y="285750"/>
                </a:moveTo>
                <a:lnTo>
                  <a:pt x="277341" y="304800"/>
                </a:lnTo>
                <a:lnTo>
                  <a:pt x="296391" y="304800"/>
                </a:lnTo>
                <a:lnTo>
                  <a:pt x="296391" y="285750"/>
                </a:lnTo>
                <a:close/>
                <a:moveTo>
                  <a:pt x="115416" y="209550"/>
                </a:moveTo>
                <a:lnTo>
                  <a:pt x="267816" y="209550"/>
                </a:lnTo>
                <a:lnTo>
                  <a:pt x="267816" y="228600"/>
                </a:lnTo>
                <a:lnTo>
                  <a:pt x="115416" y="228600"/>
                </a:lnTo>
                <a:close/>
                <a:moveTo>
                  <a:pt x="102255" y="171450"/>
                </a:moveTo>
                <a:lnTo>
                  <a:pt x="78451" y="219075"/>
                </a:lnTo>
                <a:lnTo>
                  <a:pt x="102255" y="266700"/>
                </a:lnTo>
                <a:lnTo>
                  <a:pt x="315441" y="266700"/>
                </a:lnTo>
                <a:lnTo>
                  <a:pt x="315441" y="171450"/>
                </a:lnTo>
                <a:close/>
                <a:moveTo>
                  <a:pt x="45104" y="171450"/>
                </a:moveTo>
                <a:lnTo>
                  <a:pt x="21301" y="219075"/>
                </a:lnTo>
                <a:lnTo>
                  <a:pt x="45104" y="266700"/>
                </a:lnTo>
                <a:lnTo>
                  <a:pt x="80955" y="266700"/>
                </a:lnTo>
                <a:lnTo>
                  <a:pt x="57150" y="219075"/>
                </a:lnTo>
                <a:lnTo>
                  <a:pt x="80955" y="171450"/>
                </a:lnTo>
                <a:close/>
                <a:moveTo>
                  <a:pt x="277341" y="133350"/>
                </a:moveTo>
                <a:lnTo>
                  <a:pt x="277341" y="152400"/>
                </a:lnTo>
                <a:lnTo>
                  <a:pt x="296391" y="152400"/>
                </a:lnTo>
                <a:lnTo>
                  <a:pt x="296391" y="133350"/>
                </a:lnTo>
                <a:close/>
                <a:moveTo>
                  <a:pt x="305916" y="57150"/>
                </a:moveTo>
                <a:lnTo>
                  <a:pt x="458316" y="57150"/>
                </a:lnTo>
                <a:lnTo>
                  <a:pt x="458316" y="76200"/>
                </a:lnTo>
                <a:lnTo>
                  <a:pt x="305916" y="76200"/>
                </a:lnTo>
                <a:close/>
                <a:moveTo>
                  <a:pt x="511827" y="19050"/>
                </a:moveTo>
                <a:lnTo>
                  <a:pt x="535632" y="66675"/>
                </a:lnTo>
                <a:lnTo>
                  <a:pt x="511827" y="114300"/>
                </a:lnTo>
                <a:lnTo>
                  <a:pt x="547678" y="114300"/>
                </a:lnTo>
                <a:lnTo>
                  <a:pt x="571481" y="66675"/>
                </a:lnTo>
                <a:lnTo>
                  <a:pt x="547678" y="19050"/>
                </a:lnTo>
                <a:close/>
                <a:moveTo>
                  <a:pt x="258291" y="19050"/>
                </a:moveTo>
                <a:lnTo>
                  <a:pt x="258291" y="114300"/>
                </a:lnTo>
                <a:lnTo>
                  <a:pt x="490527" y="114300"/>
                </a:lnTo>
                <a:lnTo>
                  <a:pt x="514331" y="66675"/>
                </a:lnTo>
                <a:lnTo>
                  <a:pt x="490527" y="19050"/>
                </a:lnTo>
                <a:close/>
                <a:moveTo>
                  <a:pt x="239241" y="0"/>
                </a:moveTo>
                <a:lnTo>
                  <a:pt x="559454" y="0"/>
                </a:lnTo>
                <a:lnTo>
                  <a:pt x="592782" y="66675"/>
                </a:lnTo>
                <a:lnTo>
                  <a:pt x="559454" y="133350"/>
                </a:lnTo>
                <a:lnTo>
                  <a:pt x="315441" y="133350"/>
                </a:lnTo>
                <a:lnTo>
                  <a:pt x="315441" y="152400"/>
                </a:lnTo>
                <a:lnTo>
                  <a:pt x="334491" y="152400"/>
                </a:lnTo>
                <a:lnTo>
                  <a:pt x="334491" y="285750"/>
                </a:lnTo>
                <a:lnTo>
                  <a:pt x="315441" y="285750"/>
                </a:lnTo>
                <a:lnTo>
                  <a:pt x="315441" y="304800"/>
                </a:lnTo>
                <a:lnTo>
                  <a:pt x="559454" y="304800"/>
                </a:lnTo>
                <a:lnTo>
                  <a:pt x="592782" y="371475"/>
                </a:lnTo>
                <a:lnTo>
                  <a:pt x="559454" y="438150"/>
                </a:lnTo>
                <a:lnTo>
                  <a:pt x="315441" y="438150"/>
                </a:lnTo>
                <a:lnTo>
                  <a:pt x="315441" y="609600"/>
                </a:lnTo>
                <a:lnTo>
                  <a:pt x="296391" y="609600"/>
                </a:lnTo>
                <a:lnTo>
                  <a:pt x="296391" y="438150"/>
                </a:lnTo>
                <a:lnTo>
                  <a:pt x="277341" y="438150"/>
                </a:lnTo>
                <a:lnTo>
                  <a:pt x="277341" y="609600"/>
                </a:lnTo>
                <a:lnTo>
                  <a:pt x="258291" y="609600"/>
                </a:lnTo>
                <a:lnTo>
                  <a:pt x="258291" y="438150"/>
                </a:lnTo>
                <a:lnTo>
                  <a:pt x="239241" y="438150"/>
                </a:lnTo>
                <a:lnTo>
                  <a:pt x="239241" y="304800"/>
                </a:lnTo>
                <a:lnTo>
                  <a:pt x="258291" y="304800"/>
                </a:lnTo>
                <a:lnTo>
                  <a:pt x="258291" y="285750"/>
                </a:lnTo>
                <a:lnTo>
                  <a:pt x="33328" y="285750"/>
                </a:lnTo>
                <a:lnTo>
                  <a:pt x="0" y="219075"/>
                </a:lnTo>
                <a:lnTo>
                  <a:pt x="33328" y="152400"/>
                </a:lnTo>
                <a:lnTo>
                  <a:pt x="258291" y="152400"/>
                </a:lnTo>
                <a:lnTo>
                  <a:pt x="258291" y="133350"/>
                </a:lnTo>
                <a:lnTo>
                  <a:pt x="239241" y="133350"/>
                </a:lnTo>
                <a:close/>
              </a:path>
            </a:pathLst>
          </a:custGeom>
          <a:solidFill>
            <a:srgbClr val="6DABDF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defTabSz="457200" fontAlgn="auto">
              <a:lnSpc>
                <a:spcPct val="120000"/>
              </a:lnSpc>
              <a:defRPr/>
            </a:pPr>
            <a:endParaRPr lang="zh-CN" altLang="en-US">
              <a:solidFill>
                <a:srgbClr val="222222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0" name="图形 3">
            <a:extLst>
              <a:ext uri="{FF2B5EF4-FFF2-40B4-BE49-F238E27FC236}">
                <a16:creationId xmlns:a16="http://schemas.microsoft.com/office/drawing/2014/main" id="{E860380C-363A-406A-9B3C-BF356DBADC22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1492865" y="5199380"/>
            <a:ext cx="524510" cy="5245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F139B42-07E2-405B-9F38-DADFB2EC93AE}"/>
              </a:ext>
            </a:extLst>
          </p:cNvPr>
          <p:cNvSpPr/>
          <p:nvPr/>
        </p:nvSpPr>
        <p:spPr>
          <a:xfrm>
            <a:off x="0" y="1600200"/>
            <a:ext cx="12220575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38914" name="图片 5" descr="D:/冯益/2024/江理工/ppt模版/资料/d7b1a5d2-d622-4f48-adb6-eab285c79be9.jpgd7b1a5d2-d622-4f48-adb6-eab285c79be9">
            <a:extLst>
              <a:ext uri="{FF2B5EF4-FFF2-40B4-BE49-F238E27FC236}">
                <a16:creationId xmlns:a16="http://schemas.microsoft.com/office/drawing/2014/main" id="{C232B199-362E-433F-8D12-A778422BF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163" y="1600200"/>
            <a:ext cx="49514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F52EFE8-A8EE-4DB2-A1D4-9D67B88B8314}"/>
              </a:ext>
            </a:extLst>
          </p:cNvPr>
          <p:cNvSpPr/>
          <p:nvPr/>
        </p:nvSpPr>
        <p:spPr>
          <a:xfrm>
            <a:off x="7269163" y="1600200"/>
            <a:ext cx="4951412" cy="36576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38916" name="组合 8">
            <a:extLst>
              <a:ext uri="{FF2B5EF4-FFF2-40B4-BE49-F238E27FC236}">
                <a16:creationId xmlns:a16="http://schemas.microsoft.com/office/drawing/2014/main" id="{E5194F86-0862-4D5C-9B37-774D3EB6C789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2232025"/>
            <a:ext cx="6072188" cy="2552700"/>
            <a:chOff x="1024" y="3390"/>
            <a:chExt cx="9561" cy="4021"/>
          </a:xfrm>
        </p:grpSpPr>
        <p:grpSp>
          <p:nvGrpSpPr>
            <p:cNvPr id="38917" name="组合 9">
              <a:extLst>
                <a:ext uri="{FF2B5EF4-FFF2-40B4-BE49-F238E27FC236}">
                  <a16:creationId xmlns:a16="http://schemas.microsoft.com/office/drawing/2014/main" id="{CBE04717-0AEA-46AC-9A21-E7FC80E99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4" y="3390"/>
              <a:ext cx="9561" cy="4021"/>
              <a:chOff x="1024" y="3390"/>
              <a:chExt cx="9561" cy="4021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BAD4561-197E-4194-A2B4-A9F4125D72AF}"/>
                  </a:ext>
                </a:extLst>
              </p:cNvPr>
              <p:cNvSpPr txBox="1"/>
              <p:nvPr/>
            </p:nvSpPr>
            <p:spPr>
              <a:xfrm>
                <a:off x="4846" y="5566"/>
                <a:ext cx="5739" cy="102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1400" noProof="1">
                    <a:solidFill>
                      <a:schemeClr val="bg1">
                        <a:alpha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单击此处输入正文内容，文字是您思想的提炼，请尽量言简意赅的阐述观点。</a:t>
                </a:r>
              </a:p>
            </p:txBody>
          </p:sp>
          <p:grpSp>
            <p:nvGrpSpPr>
              <p:cNvPr id="38919" name="组合 11">
                <a:extLst>
                  <a:ext uri="{FF2B5EF4-FFF2-40B4-BE49-F238E27FC236}">
                    <a16:creationId xmlns:a16="http://schemas.microsoft.com/office/drawing/2014/main" id="{D96CEA0D-F84E-40D3-BB93-E9F264D5CC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4" y="3390"/>
                <a:ext cx="9560" cy="4021"/>
                <a:chOff x="1024" y="4653"/>
                <a:chExt cx="9560" cy="4021"/>
              </a:xfrm>
            </p:grpSpPr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AC3B50C6-294C-4CCC-9090-3DFE283D50F9}"/>
                    </a:ext>
                  </a:extLst>
                </p:cNvPr>
                <p:cNvSpPr txBox="1"/>
                <p:nvPr/>
              </p:nvSpPr>
              <p:spPr>
                <a:xfrm>
                  <a:off x="1024" y="4653"/>
                  <a:ext cx="5065" cy="4021"/>
                </a:xfrm>
                <a:prstGeom prst="rect">
                  <a:avLst/>
                </a:prstGeom>
                <a:noFill/>
              </p:spPr>
              <p:txBody>
                <a:bodyPr anchor="ctr">
                  <a:spAutoFit/>
                </a:bodyPr>
                <a:lstStyle/>
                <a:p>
                  <a:pPr fontAlgn="ctr"/>
                  <a:r>
                    <a:rPr lang="en-US" altLang="zh-CN" sz="16000" b="1" noProof="1">
                      <a:solidFill>
                        <a:schemeClr val="bg1">
                          <a:alpha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05</a:t>
                  </a:r>
                </a:p>
              </p:txBody>
            </p:sp>
            <p:sp>
              <p:nvSpPr>
                <p:cNvPr id="38921" name="文本框 13">
                  <a:extLst>
                    <a:ext uri="{FF2B5EF4-FFF2-40B4-BE49-F238E27FC236}">
                      <a16:creationId xmlns:a16="http://schemas.microsoft.com/office/drawing/2014/main" id="{C169667C-5BF1-4822-9203-B19EE17855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6" y="5452"/>
                  <a:ext cx="5738" cy="1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fontAlgn="ctr"/>
                  <a:r>
                    <a:rPr lang="zh-CN" altLang="en-US" sz="40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输入标题</a:t>
                  </a:r>
                </a:p>
              </p:txBody>
            </p:sp>
          </p:grp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73F1F72A-BD6C-4DF6-ADB4-1DE3B3221886}"/>
                </a:ext>
              </a:extLst>
            </p:cNvPr>
            <p:cNvCxnSpPr/>
            <p:nvPr/>
          </p:nvCxnSpPr>
          <p:spPr>
            <a:xfrm>
              <a:off x="5048" y="5433"/>
              <a:ext cx="1135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BDFE4786-7BC8-4652-AA4C-D2311F510DD7}"/>
              </a:ext>
            </a:extLst>
          </p:cNvPr>
          <p:cNvGrpSpPr/>
          <p:nvPr/>
        </p:nvGrpSpPr>
        <p:grpSpPr>
          <a:xfrm rot="16200000">
            <a:off x="1355725" y="5857240"/>
            <a:ext cx="35560" cy="929640"/>
            <a:chOff x="14318" y="1091"/>
            <a:chExt cx="56" cy="1464"/>
          </a:xfrm>
          <a:solidFill>
            <a:schemeClr val="accent1"/>
          </a:solidFill>
        </p:grpSpPr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0DE8DE85-EC29-4268-97D7-359D682E1926}"/>
                </a:ext>
              </a:extLst>
            </p:cNvPr>
            <p:cNvSpPr/>
            <p:nvPr/>
          </p:nvSpPr>
          <p:spPr>
            <a:xfrm flipH="1">
              <a:off x="14318" y="2215"/>
              <a:ext cx="57" cy="34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7750A906-F9CB-4A61-9D95-489D1870C531}"/>
                </a:ext>
              </a:extLst>
            </p:cNvPr>
            <p:cNvSpPr/>
            <p:nvPr/>
          </p:nvSpPr>
          <p:spPr>
            <a:xfrm flipH="1">
              <a:off x="14318" y="1653"/>
              <a:ext cx="57" cy="34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EE4E55BA-EA0E-4570-90D5-4A8405DA10F7}"/>
                </a:ext>
              </a:extLst>
            </p:cNvPr>
            <p:cNvSpPr/>
            <p:nvPr/>
          </p:nvSpPr>
          <p:spPr>
            <a:xfrm flipH="1">
              <a:off x="14318" y="1091"/>
              <a:ext cx="57" cy="3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2E9EDE6-1A8C-4466-B5E3-0C0E34337D80}"/>
              </a:ext>
            </a:extLst>
          </p:cNvPr>
          <p:cNvGrpSpPr/>
          <p:nvPr/>
        </p:nvGrpSpPr>
        <p:grpSpPr>
          <a:xfrm>
            <a:off x="11148060" y="702945"/>
            <a:ext cx="288290" cy="159385"/>
            <a:chOff x="17277" y="1136"/>
            <a:chExt cx="454" cy="251"/>
          </a:xfrm>
          <a:solidFill>
            <a:schemeClr val="accent2"/>
          </a:solidFill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C6787FCA-CF8A-4CF0-AB37-8110EB19E88A}"/>
                </a:ext>
              </a:extLst>
            </p:cNvPr>
            <p:cNvSpPr/>
            <p:nvPr/>
          </p:nvSpPr>
          <p:spPr>
            <a:xfrm>
              <a:off x="17448" y="1136"/>
              <a:ext cx="283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66FA65A-F2D9-4F22-9505-0AF27E1BBD2A}"/>
                </a:ext>
              </a:extLst>
            </p:cNvPr>
            <p:cNvSpPr/>
            <p:nvPr/>
          </p:nvSpPr>
          <p:spPr>
            <a:xfrm>
              <a:off x="17277" y="129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pic>
        <p:nvPicPr>
          <p:cNvPr id="38925" name="图片 15" descr="logo-05">
            <a:extLst>
              <a:ext uri="{FF2B5EF4-FFF2-40B4-BE49-F238E27FC236}">
                <a16:creationId xmlns:a16="http://schemas.microsoft.com/office/drawing/2014/main" id="{E2CDC697-5094-448D-AC20-C519B1A5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2975" y="2055813"/>
            <a:ext cx="2363788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8" descr="D:/冯益/2024/江理工/ppt模版/资料/ppt/2024 校园风景图 整理版/江苏理工学院高空200米航拍全景.jpg江苏理工学院高空200米航拍全景">
            <a:extLst>
              <a:ext uri="{FF2B5EF4-FFF2-40B4-BE49-F238E27FC236}">
                <a16:creationId xmlns:a16="http://schemas.microsoft.com/office/drawing/2014/main" id="{3EA16676-A96F-4137-A645-2E5D1D8EA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" y="1627188"/>
            <a:ext cx="6859588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FBCE4AB-5C0B-475A-A3C4-2A26FBE76518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39939" name="文本框 14">
            <a:extLst>
              <a:ext uri="{FF2B5EF4-FFF2-40B4-BE49-F238E27FC236}">
                <a16:creationId xmlns:a16="http://schemas.microsoft.com/office/drawing/2014/main" id="{59A52995-49C0-408B-9EC3-5669BB11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8AD087-1584-4B8E-98AB-C565E1D727DA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AB83EAE-8E0C-4DFB-8EEC-699DF3A32D04}"/>
              </a:ext>
            </a:extLst>
          </p:cNvPr>
          <p:cNvSpPr/>
          <p:nvPr/>
        </p:nvSpPr>
        <p:spPr>
          <a:xfrm rot="16200000">
            <a:off x="6001544" y="667544"/>
            <a:ext cx="18891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39942" name="组合 66">
            <a:extLst>
              <a:ext uri="{FF2B5EF4-FFF2-40B4-BE49-F238E27FC236}">
                <a16:creationId xmlns:a16="http://schemas.microsoft.com/office/drawing/2014/main" id="{E2929B02-8EEF-418F-AC3E-46248A9DFD96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492250" y="4614863"/>
            <a:ext cx="2219325" cy="1712912"/>
            <a:chOff x="5747985" y="1517025"/>
            <a:chExt cx="1665446" cy="1283976"/>
          </a:xfrm>
        </p:grpSpPr>
        <p:sp>
          <p:nvSpPr>
            <p:cNvPr id="68" name="TextBox 15">
              <a:extLst>
                <a:ext uri="{FF2B5EF4-FFF2-40B4-BE49-F238E27FC236}">
                  <a16:creationId xmlns:a16="http://schemas.microsoft.com/office/drawing/2014/main" id="{DA4ABD3F-CDBC-4B66-9F7C-FD175575FEA3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747985" y="1517025"/>
              <a:ext cx="1665446" cy="2844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0简" panose="00020600040101010101" pitchFamily="18" charset="-122"/>
                  <a:ea typeface="汉仪旗黑-50简" panose="00020600040101010101" pitchFamily="18" charset="-122"/>
                </a:defRPr>
              </a:lvl1pPr>
            </a:lstStyle>
            <a:p>
              <a:pPr fontAlgn="auto"/>
              <a:r>
                <a:rPr lang="zh-CN" altLang="en-US" sz="1865" noProof="1">
                  <a:solidFill>
                    <a:srgbClr val="2E2D2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</a:rPr>
                <a:t>添加标题</a:t>
              </a:r>
            </a:p>
          </p:txBody>
        </p:sp>
        <p:sp>
          <p:nvSpPr>
            <p:cNvPr id="39944" name="矩形 68">
              <a:extLst>
                <a:ext uri="{FF2B5EF4-FFF2-40B4-BE49-F238E27FC236}">
                  <a16:creationId xmlns:a16="http://schemas.microsoft.com/office/drawing/2014/main" id="{68570847-2B62-4B59-B278-3B04A6F5E509}"/>
                </a:ext>
              </a:extLst>
            </p:cNvPr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752408" y="1763499"/>
              <a:ext cx="1660512" cy="1037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E2D2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单击此处输入正文，为了最终演示发布的良好效果，请尽量言简意赅的阐述观点</a:t>
              </a:r>
            </a:p>
          </p:txBody>
        </p:sp>
      </p:grpSp>
      <p:grpSp>
        <p:nvGrpSpPr>
          <p:cNvPr id="39945" name="组合 69">
            <a:extLst>
              <a:ext uri="{FF2B5EF4-FFF2-40B4-BE49-F238E27FC236}">
                <a16:creationId xmlns:a16="http://schemas.microsoft.com/office/drawing/2014/main" id="{B34FD4E6-8483-423E-8AD5-380594EF008F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449888" y="4614863"/>
            <a:ext cx="2220912" cy="1712912"/>
            <a:chOff x="5747985" y="1517025"/>
            <a:chExt cx="1664935" cy="1283976"/>
          </a:xfrm>
        </p:grpSpPr>
        <p:sp>
          <p:nvSpPr>
            <p:cNvPr id="71" name="TextBox 15">
              <a:extLst>
                <a:ext uri="{FF2B5EF4-FFF2-40B4-BE49-F238E27FC236}">
                  <a16:creationId xmlns:a16="http://schemas.microsoft.com/office/drawing/2014/main" id="{9BA52C65-2F13-42C8-8CA3-67C84FB9C7A8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5747985" y="1517025"/>
              <a:ext cx="1664935" cy="2844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0简" panose="00020600040101010101" pitchFamily="18" charset="-122"/>
                  <a:ea typeface="汉仪旗黑-50简" panose="00020600040101010101" pitchFamily="18" charset="-122"/>
                </a:defRPr>
              </a:lvl1pPr>
            </a:lstStyle>
            <a:p>
              <a:pPr fontAlgn="auto"/>
              <a:r>
                <a:rPr lang="zh-CN" altLang="en-US" sz="1865" noProof="1">
                  <a:solidFill>
                    <a:srgbClr val="2E2D2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</a:rPr>
                <a:t>添加标题</a:t>
              </a:r>
            </a:p>
          </p:txBody>
        </p:sp>
        <p:sp>
          <p:nvSpPr>
            <p:cNvPr id="39947" name="矩形 71">
              <a:extLst>
                <a:ext uri="{FF2B5EF4-FFF2-40B4-BE49-F238E27FC236}">
                  <a16:creationId xmlns:a16="http://schemas.microsoft.com/office/drawing/2014/main" id="{E8EA339E-EF5B-442D-A768-16336D0AEC9E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752408" y="1763499"/>
              <a:ext cx="1660512" cy="1037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E2D2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单击此处输入正文，为了最终演示发布的良好效果，请尽量言简意赅的阐述观点</a:t>
              </a:r>
            </a:p>
          </p:txBody>
        </p:sp>
      </p:grpSp>
      <p:grpSp>
        <p:nvGrpSpPr>
          <p:cNvPr id="39948" name="组合 72">
            <a:extLst>
              <a:ext uri="{FF2B5EF4-FFF2-40B4-BE49-F238E27FC236}">
                <a16:creationId xmlns:a16="http://schemas.microsoft.com/office/drawing/2014/main" id="{335EF97D-325D-4946-B0AA-31BA9D01F81F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9247188" y="4614863"/>
            <a:ext cx="2220912" cy="1712912"/>
            <a:chOff x="5747985" y="1517025"/>
            <a:chExt cx="1665446" cy="1283976"/>
          </a:xfrm>
        </p:grpSpPr>
        <p:sp>
          <p:nvSpPr>
            <p:cNvPr id="74" name="TextBox 15">
              <a:extLst>
                <a:ext uri="{FF2B5EF4-FFF2-40B4-BE49-F238E27FC236}">
                  <a16:creationId xmlns:a16="http://schemas.microsoft.com/office/drawing/2014/main" id="{E4D9ECDE-E9E6-48F1-9ACA-D69EE881948D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5747985" y="1517025"/>
              <a:ext cx="1665446" cy="2844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旗黑-50简" panose="00020600040101010101" pitchFamily="18" charset="-122"/>
                  <a:ea typeface="汉仪旗黑-50简" panose="00020600040101010101" pitchFamily="18" charset="-122"/>
                </a:defRPr>
              </a:lvl1pPr>
            </a:lstStyle>
            <a:p>
              <a:pPr fontAlgn="auto"/>
              <a:r>
                <a:rPr lang="zh-CN" altLang="en-US" sz="1865" noProof="1">
                  <a:solidFill>
                    <a:srgbClr val="2E2D2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</a:rPr>
                <a:t>添加标题</a:t>
              </a:r>
            </a:p>
          </p:txBody>
        </p:sp>
        <p:sp>
          <p:nvSpPr>
            <p:cNvPr id="39950" name="矩形 74">
              <a:extLst>
                <a:ext uri="{FF2B5EF4-FFF2-40B4-BE49-F238E27FC236}">
                  <a16:creationId xmlns:a16="http://schemas.microsoft.com/office/drawing/2014/main" id="{FD529C3C-08B3-4C92-A1C5-90A25364E3EE}"/>
                </a:ext>
              </a:extLst>
            </p:cNvPr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752408" y="1763499"/>
              <a:ext cx="1660512" cy="1037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E2D2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单击此处输入正文，为了最终演示发布的良好效果，请尽量言简意赅的阐述观点</a:t>
              </a:r>
            </a:p>
          </p:txBody>
        </p:sp>
      </p:grpSp>
      <p:pic>
        <p:nvPicPr>
          <p:cNvPr id="39951" name="图片 19" descr="D:/冯益/2024/江理工/ppt模版/资料/ppt/2024 校园风景图 整理版/毕业季·青春不散场.jpg毕业季·青春不散场">
            <a:extLst>
              <a:ext uri="{FF2B5EF4-FFF2-40B4-BE49-F238E27FC236}">
                <a16:creationId xmlns:a16="http://schemas.microsoft.com/office/drawing/2014/main" id="{BA9DC7E8-73C4-4FD3-AB04-6138DD7C1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713" y="1633538"/>
            <a:ext cx="347503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52" name="组合 15">
            <a:extLst>
              <a:ext uri="{FF2B5EF4-FFF2-40B4-BE49-F238E27FC236}">
                <a16:creationId xmlns:a16="http://schemas.microsoft.com/office/drawing/2014/main" id="{9B8DC46F-AFA3-4E58-BB9E-950C37CEADBD}"/>
              </a:ext>
            </a:extLst>
          </p:cNvPr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505325" y="4860925"/>
            <a:ext cx="690563" cy="692150"/>
            <a:chOff x="7094" y="7656"/>
            <a:chExt cx="1088" cy="1088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E6412E54-7C00-42D4-8CDB-E8571426BA3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094" y="7656"/>
              <a:ext cx="1088" cy="108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fontAlgn="auto"/>
              <a:endParaRPr lang="zh-CN" altLang="en-US" sz="2400" noProof="1">
                <a:solidFill>
                  <a:srgbClr val="2E2D2D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pic>
          <p:nvPicPr>
            <p:cNvPr id="39954" name="图片 22" descr="32313538383938393b32313538373838383bd1ddcabe">
              <a:extLst>
                <a:ext uri="{FF2B5EF4-FFF2-40B4-BE49-F238E27FC236}">
                  <a16:creationId xmlns:a16="http://schemas.microsoft.com/office/drawing/2014/main" id="{2283D7D5-54D0-48BB-80C3-5E4F4E3751E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5" y="7917"/>
              <a:ext cx="567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55" name="组合 17">
            <a:extLst>
              <a:ext uri="{FF2B5EF4-FFF2-40B4-BE49-F238E27FC236}">
                <a16:creationId xmlns:a16="http://schemas.microsoft.com/office/drawing/2014/main" id="{D0979AD3-2E55-4B12-B110-B44071B43DFD}"/>
              </a:ext>
            </a:extLst>
          </p:cNvPr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8362950" y="4860925"/>
            <a:ext cx="690563" cy="690563"/>
            <a:chOff x="13168" y="7656"/>
            <a:chExt cx="1088" cy="1088"/>
          </a:xfrm>
        </p:grpSpPr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138C5ADA-222C-429C-B64B-EEDD49EA146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3168" y="7656"/>
              <a:ext cx="1088" cy="108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fontAlgn="auto"/>
              <a:endParaRPr lang="zh-CN" altLang="en-US" sz="2400" noProof="1">
                <a:solidFill>
                  <a:srgbClr val="2E2D2D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pic>
          <p:nvPicPr>
            <p:cNvPr id="39957" name="图片 23" descr="32313538383938393b32313538373837363bb6d4bbb0">
              <a:extLst>
                <a:ext uri="{FF2B5EF4-FFF2-40B4-BE49-F238E27FC236}">
                  <a16:creationId xmlns:a16="http://schemas.microsoft.com/office/drawing/2014/main" id="{22A4B4D2-87E5-4E50-B4F4-E93D72792D2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9" y="7917"/>
              <a:ext cx="567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58" name="组合 13">
            <a:extLst>
              <a:ext uri="{FF2B5EF4-FFF2-40B4-BE49-F238E27FC236}">
                <a16:creationId xmlns:a16="http://schemas.microsoft.com/office/drawing/2014/main" id="{F6AEB331-7497-496E-988D-F20175CFAA3B}"/>
              </a:ext>
            </a:extLst>
          </p:cNvPr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647700" y="4860925"/>
            <a:ext cx="690563" cy="692150"/>
            <a:chOff x="1022" y="7656"/>
            <a:chExt cx="1088" cy="1088"/>
          </a:xfrm>
        </p:grpSpPr>
        <p:sp>
          <p:nvSpPr>
            <p:cNvPr id="39959" name="椭圆 47">
              <a:extLst>
                <a:ext uri="{FF2B5EF4-FFF2-40B4-BE49-F238E27FC236}">
                  <a16:creationId xmlns:a16="http://schemas.microsoft.com/office/drawing/2014/main" id="{AA940D27-ABA0-4340-A211-CE9342252601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022" y="7656"/>
              <a:ext cx="1088" cy="1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20" tIns="60960" rIns="121920" bIns="60960"/>
            <a:lstStyle/>
            <a:p>
              <a:endParaRPr lang="zh-CN" altLang="en-US" sz="2400">
                <a:solidFill>
                  <a:srgbClr val="2E2D2D"/>
                </a:solidFill>
                <a:latin typeface="思源黑体 CN Regular" panose="020B0500000000000000" pitchFamily="34" charset="-122"/>
              </a:endParaRPr>
            </a:p>
          </p:txBody>
        </p:sp>
        <p:pic>
          <p:nvPicPr>
            <p:cNvPr id="39960" name="图片 12" descr="32313538383938393b32313538373837303bb9abcec4b0fc">
              <a:extLst>
                <a:ext uri="{FF2B5EF4-FFF2-40B4-BE49-F238E27FC236}">
                  <a16:creationId xmlns:a16="http://schemas.microsoft.com/office/drawing/2014/main" id="{23D8D5F0-8F1C-4F04-9791-1767C13ECAE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" y="7917"/>
              <a:ext cx="567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61" name="图片 18" descr="logo-06">
            <a:extLst>
              <a:ext uri="{FF2B5EF4-FFF2-40B4-BE49-F238E27FC236}">
                <a16:creationId xmlns:a16="http://schemas.microsoft.com/office/drawing/2014/main" id="{F5DBC1F1-E0FD-4F7E-A6A9-9174231E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9" descr="D:/冯益/2024/江理工/ppt模版/资料/ppt/2024 校园风景图 整理版/IMG_5608.JPGIMG_5608">
            <a:extLst>
              <a:ext uri="{FF2B5EF4-FFF2-40B4-BE49-F238E27FC236}">
                <a16:creationId xmlns:a16="http://schemas.microsoft.com/office/drawing/2014/main" id="{1F4FCE1F-A841-4175-B13F-71A2565C4F3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725" y="1774825"/>
            <a:ext cx="342106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图片 10" descr="D:/冯益/2024/江理工/ppt模版/资料/ppt/2024 校园风景图 整理版/IMG_5608.JPGIMG_5608">
            <a:extLst>
              <a:ext uri="{FF2B5EF4-FFF2-40B4-BE49-F238E27FC236}">
                <a16:creationId xmlns:a16="http://schemas.microsoft.com/office/drawing/2014/main" id="{C12CA593-0067-4A5A-91C1-8456091C918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"/>
          <a:stretch>
            <a:fillRect/>
          </a:stretch>
        </p:blipFill>
        <p:spPr bwMode="auto">
          <a:xfrm>
            <a:off x="7983538" y="1774825"/>
            <a:ext cx="342106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6" descr="D:/冯益/2024/江理工/ppt模版/资料/ppt/2024 校园风景图 整理版/IMG_5608.JPGIMG_5608">
            <a:extLst>
              <a:ext uri="{FF2B5EF4-FFF2-40B4-BE49-F238E27FC236}">
                <a16:creationId xmlns:a16="http://schemas.microsoft.com/office/drawing/2014/main" id="{1D6AA615-2C42-4AD3-9C39-430389C016FD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"/>
          <a:stretch>
            <a:fillRect/>
          </a:stretch>
        </p:blipFill>
        <p:spPr bwMode="auto">
          <a:xfrm>
            <a:off x="831850" y="1774825"/>
            <a:ext cx="342106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33">
            <a:extLst>
              <a:ext uri="{FF2B5EF4-FFF2-40B4-BE49-F238E27FC236}">
                <a16:creationId xmlns:a16="http://schemas.microsoft.com/office/drawing/2014/main" id="{4877D846-0D53-4DB1-8443-82AE658008F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983538" y="1774825"/>
            <a:ext cx="3419475" cy="215741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3565BB5F-9556-4521-A9DF-31061E27B0A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403725" y="1774825"/>
            <a:ext cx="3421063" cy="216058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 33">
            <a:extLst>
              <a:ext uri="{FF2B5EF4-FFF2-40B4-BE49-F238E27FC236}">
                <a16:creationId xmlns:a16="http://schemas.microsoft.com/office/drawing/2014/main" id="{2E9948B5-CF5F-428C-AA84-51390EFB562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44550" y="1774825"/>
            <a:ext cx="3419475" cy="216058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5B3391B-6D72-4B8D-B045-C8CD9774BFA6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0968" name="文本框 14">
            <a:extLst>
              <a:ext uri="{FF2B5EF4-FFF2-40B4-BE49-F238E27FC236}">
                <a16:creationId xmlns:a16="http://schemas.microsoft.com/office/drawing/2014/main" id="{654392C2-0309-4B28-8805-EF397663F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2318848-922B-4C78-9B77-E9B8B0EA7747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45A248A-3829-4864-8AAF-7096C70D25FF}"/>
              </a:ext>
            </a:extLst>
          </p:cNvPr>
          <p:cNvSpPr/>
          <p:nvPr/>
        </p:nvSpPr>
        <p:spPr>
          <a:xfrm rot="16200000">
            <a:off x="6001544" y="667544"/>
            <a:ext cx="18891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66" name="Rectangle 34">
            <a:extLst>
              <a:ext uri="{FF2B5EF4-FFF2-40B4-BE49-F238E27FC236}">
                <a16:creationId xmlns:a16="http://schemas.microsoft.com/office/drawing/2014/main" id="{17559484-E0BD-40B0-B8EE-85FDD7E28A2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31850" y="3933825"/>
            <a:ext cx="3440113" cy="2433638"/>
          </a:xfrm>
          <a:prstGeom prst="rect">
            <a:avLst/>
          </a:prstGeom>
          <a:solidFill>
            <a:srgbClr val="A3C1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7" name="Rectangle 35">
            <a:extLst>
              <a:ext uri="{FF2B5EF4-FFF2-40B4-BE49-F238E27FC236}">
                <a16:creationId xmlns:a16="http://schemas.microsoft.com/office/drawing/2014/main" id="{E47B808B-9A40-43D4-B4C2-51463506263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411663" y="3921125"/>
            <a:ext cx="3413125" cy="2433638"/>
          </a:xfrm>
          <a:prstGeom prst="rect">
            <a:avLst/>
          </a:prstGeom>
          <a:solidFill>
            <a:srgbClr val="A3C1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8" name="Rectangle 36">
            <a:extLst>
              <a:ext uri="{FF2B5EF4-FFF2-40B4-BE49-F238E27FC236}">
                <a16:creationId xmlns:a16="http://schemas.microsoft.com/office/drawing/2014/main" id="{EC85F509-C35D-4D4A-ADD9-48063F793E6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983538" y="3921125"/>
            <a:ext cx="3435350" cy="2435225"/>
          </a:xfrm>
          <a:prstGeom prst="rect">
            <a:avLst/>
          </a:prstGeom>
          <a:solidFill>
            <a:srgbClr val="A3C1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9" name="Oval 42">
            <a:extLst>
              <a:ext uri="{FF2B5EF4-FFF2-40B4-BE49-F238E27FC236}">
                <a16:creationId xmlns:a16="http://schemas.microsoft.com/office/drawing/2014/main" id="{5096E387-B500-46A0-AAC2-93F8F40B9AD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175000" y="3543300"/>
            <a:ext cx="755650" cy="7556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0" name="Oval 54">
            <a:extLst>
              <a:ext uri="{FF2B5EF4-FFF2-40B4-BE49-F238E27FC236}">
                <a16:creationId xmlns:a16="http://schemas.microsoft.com/office/drawing/2014/main" id="{B0F7D997-D877-4849-B194-F1753A7316E5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819900" y="3554413"/>
            <a:ext cx="755650" cy="7556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1" name="Oval 55">
            <a:extLst>
              <a:ext uri="{FF2B5EF4-FFF2-40B4-BE49-F238E27FC236}">
                <a16:creationId xmlns:a16="http://schemas.microsoft.com/office/drawing/2014/main" id="{5BAD833D-F565-4E1A-8EF3-1258C695394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0399713" y="3543300"/>
            <a:ext cx="755650" cy="7556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2" name="TextBox 56">
            <a:extLst>
              <a:ext uri="{FF2B5EF4-FFF2-40B4-BE49-F238E27FC236}">
                <a16:creationId xmlns:a16="http://schemas.microsoft.com/office/drawing/2014/main" id="{522A9947-81C4-413B-B278-A3CD305ABB0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196975" y="2286000"/>
            <a:ext cx="2282825" cy="582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FF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73" name="TextBox 57">
            <a:extLst>
              <a:ext uri="{FF2B5EF4-FFF2-40B4-BE49-F238E27FC236}">
                <a16:creationId xmlns:a16="http://schemas.microsoft.com/office/drawing/2014/main" id="{189F5589-2A6E-49E5-BB51-7C6FDF8809E5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2213" y="3025775"/>
            <a:ext cx="12842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FF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</a:t>
            </a:r>
          </a:p>
        </p:txBody>
      </p:sp>
      <p:sp>
        <p:nvSpPr>
          <p:cNvPr id="74" name="TextBox 58">
            <a:extLst>
              <a:ext uri="{FF2B5EF4-FFF2-40B4-BE49-F238E27FC236}">
                <a16:creationId xmlns:a16="http://schemas.microsoft.com/office/drawing/2014/main" id="{C5D82577-8AEF-4745-8CA5-9A4381D3D340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150938" y="4318000"/>
            <a:ext cx="2738437" cy="398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40980" name="Rectangle 60">
            <a:extLst>
              <a:ext uri="{FF2B5EF4-FFF2-40B4-BE49-F238E27FC236}">
                <a16:creationId xmlns:a16="http://schemas.microsoft.com/office/drawing/2014/main" id="{766BF8F3-B4B5-4A30-9D3F-3E0513AB1B58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150938" y="4681538"/>
            <a:ext cx="2738437" cy="10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77" name="TextBox 62">
            <a:extLst>
              <a:ext uri="{FF2B5EF4-FFF2-40B4-BE49-F238E27FC236}">
                <a16:creationId xmlns:a16="http://schemas.microsoft.com/office/drawing/2014/main" id="{B8886DB4-D5D2-42CF-8750-2CE4A1B9576B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4686300" y="3025775"/>
            <a:ext cx="12842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FF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two</a:t>
            </a:r>
          </a:p>
        </p:txBody>
      </p:sp>
      <p:sp>
        <p:nvSpPr>
          <p:cNvPr id="79" name="TextBox 66">
            <a:extLst>
              <a:ext uri="{FF2B5EF4-FFF2-40B4-BE49-F238E27FC236}">
                <a16:creationId xmlns:a16="http://schemas.microsoft.com/office/drawing/2014/main" id="{B873B305-BBC6-4606-A3AF-82A94B0FC5B5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8261350" y="3025775"/>
            <a:ext cx="12842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FF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three</a:t>
            </a:r>
          </a:p>
        </p:txBody>
      </p:sp>
      <p:sp>
        <p:nvSpPr>
          <p:cNvPr id="90" name="TextBox 58">
            <a:extLst>
              <a:ext uri="{FF2B5EF4-FFF2-40B4-BE49-F238E27FC236}">
                <a16:creationId xmlns:a16="http://schemas.microsoft.com/office/drawing/2014/main" id="{2FF34BB7-47E7-4C91-8DB9-3A1AAD542D03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4727575" y="4318000"/>
            <a:ext cx="2736850" cy="398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40984" name="Rectangle 60">
            <a:extLst>
              <a:ext uri="{FF2B5EF4-FFF2-40B4-BE49-F238E27FC236}">
                <a16:creationId xmlns:a16="http://schemas.microsoft.com/office/drawing/2014/main" id="{BB25AD6E-BB6B-45BD-AC5A-F98D2EA9026B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725988" y="4681538"/>
            <a:ext cx="2740025" cy="10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</p:txBody>
      </p:sp>
      <p:sp>
        <p:nvSpPr>
          <p:cNvPr id="92" name="TextBox 58">
            <a:extLst>
              <a:ext uri="{FF2B5EF4-FFF2-40B4-BE49-F238E27FC236}">
                <a16:creationId xmlns:a16="http://schemas.microsoft.com/office/drawing/2014/main" id="{8644C066-649F-4D53-9647-6E00D97EFE3E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8302625" y="4318000"/>
            <a:ext cx="2738438" cy="398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40986" name="Rectangle 60">
            <a:extLst>
              <a:ext uri="{FF2B5EF4-FFF2-40B4-BE49-F238E27FC236}">
                <a16:creationId xmlns:a16="http://schemas.microsoft.com/office/drawing/2014/main" id="{6840B8A1-C34F-4522-AB29-07E4696DE0D3}"/>
              </a:ext>
            </a:extLst>
          </p:cNvPr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302625" y="4681538"/>
            <a:ext cx="2738438" cy="10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单击此处输入正文，为了最终演示发布的良好效果，请尽量言简意赅的阐述观点</a:t>
            </a:r>
          </a:p>
        </p:txBody>
      </p:sp>
      <p:pic>
        <p:nvPicPr>
          <p:cNvPr id="40987" name="图片 12" descr="32313538383938393b32313538373837303bb9abcec4b0fc">
            <a:extLst>
              <a:ext uri="{FF2B5EF4-FFF2-40B4-BE49-F238E27FC236}">
                <a16:creationId xmlns:a16="http://schemas.microsoft.com/office/drawing/2014/main" id="{DA122E7C-60AF-42C2-A161-BFE0CA07CE74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1850" y="3741738"/>
            <a:ext cx="3603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8" name="图片 22" descr="32313538383938393b32313538373838383bd1ddcabe">
            <a:extLst>
              <a:ext uri="{FF2B5EF4-FFF2-40B4-BE49-F238E27FC236}">
                <a16:creationId xmlns:a16="http://schemas.microsoft.com/office/drawing/2014/main" id="{1E3AA898-603F-4676-982E-C0B7695DE41D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3100" y="375285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9" name="图片 23" descr="32313538383938393b32313538373837363bb6d4bbb0">
            <a:extLst>
              <a:ext uri="{FF2B5EF4-FFF2-40B4-BE49-F238E27FC236}">
                <a16:creationId xmlns:a16="http://schemas.microsoft.com/office/drawing/2014/main" id="{1FB2D1E5-E308-4C98-9FAD-9F8D13731F18}"/>
              </a:ext>
            </a:extLst>
          </p:cNvPr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6563" y="3741738"/>
            <a:ext cx="3603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0" name="图片 18" descr="logo-06">
            <a:extLst>
              <a:ext uri="{FF2B5EF4-FFF2-40B4-BE49-F238E27FC236}">
                <a16:creationId xmlns:a16="http://schemas.microsoft.com/office/drawing/2014/main" id="{B70ED99C-5CFC-41FC-B8B3-E7039120F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6">
            <a:extLst>
              <a:ext uri="{FF2B5EF4-FFF2-40B4-BE49-F238E27FC236}">
                <a16:creationId xmlns:a16="http://schemas.microsoft.com/office/drawing/2014/main" id="{E2A1E001-DD59-42ED-8A49-3675CCDDAF3F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4686300" y="2286000"/>
            <a:ext cx="2282825" cy="582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>
                <a:solidFill>
                  <a:srgbClr val="FF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输入标题</a:t>
            </a:r>
          </a:p>
        </p:txBody>
      </p:sp>
      <p:sp>
        <p:nvSpPr>
          <p:cNvPr id="8" name="TextBox 56">
            <a:extLst>
              <a:ext uri="{FF2B5EF4-FFF2-40B4-BE49-F238E27FC236}">
                <a16:creationId xmlns:a16="http://schemas.microsoft.com/office/drawing/2014/main" id="{FBB53748-5EE1-4A6B-BD90-536850896F76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297863" y="2286000"/>
            <a:ext cx="2284412" cy="582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>
                <a:solidFill>
                  <a:srgbClr val="FFFEF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输入标题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12" descr="D:/冯益/2024/江理工/ppt模版/资料/学校风景/IMG_7135(1).JPGIMG_7135(1)">
            <a:extLst>
              <a:ext uri="{FF2B5EF4-FFF2-40B4-BE49-F238E27FC236}">
                <a16:creationId xmlns:a16="http://schemas.microsoft.com/office/drawing/2014/main" id="{E69E6825-F9B3-4541-B37E-FE31329C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875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2B06E48-578D-4B0D-B1B0-D4773A58937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24915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1000">
                <a:schemeClr val="accent1">
                  <a:alpha val="5500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0" fontAlgn="auto"/>
            <a:endParaRPr lang="zh-CN" altLang="en-US" sz="1400" b="1" noProof="1">
              <a:solidFill>
                <a:schemeClr val="dk1"/>
              </a:solidFill>
              <a:latin typeface="思源黑体 CN Regular" panose="020B0500000000000000" charset="-122"/>
            </a:endParaRPr>
          </a:p>
        </p:txBody>
      </p:sp>
      <p:sp>
        <p:nvSpPr>
          <p:cNvPr id="9219" name="文本框 27">
            <a:extLst>
              <a:ext uri="{FF2B5EF4-FFF2-40B4-BE49-F238E27FC236}">
                <a16:creationId xmlns:a16="http://schemas.microsoft.com/office/drawing/2014/main" id="{B1325A80-BA37-4F60-BA70-5807B505D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650" y="8258175"/>
            <a:ext cx="24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/>
              <a:t> </a:t>
            </a:r>
          </a:p>
        </p:txBody>
      </p:sp>
      <p:pic>
        <p:nvPicPr>
          <p:cNvPr id="9220" name="图片 11" descr="logo-06">
            <a:extLst>
              <a:ext uri="{FF2B5EF4-FFF2-40B4-BE49-F238E27FC236}">
                <a16:creationId xmlns:a16="http://schemas.microsoft.com/office/drawing/2014/main" id="{BB021C9A-6100-4A4A-939C-826D29AE4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290513"/>
            <a:ext cx="26050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图片 15" descr="校训-黑-18">
            <a:extLst>
              <a:ext uri="{FF2B5EF4-FFF2-40B4-BE49-F238E27FC236}">
                <a16:creationId xmlns:a16="http://schemas.microsoft.com/office/drawing/2014/main" id="{80385BC9-F13C-4324-9A73-D634FB05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5075" y="312738"/>
            <a:ext cx="30400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E8FBADE-FFA5-46D3-A811-7BF1298DB499}"/>
              </a:ext>
            </a:extLst>
          </p:cNvPr>
          <p:cNvSpPr/>
          <p:nvPr/>
        </p:nvSpPr>
        <p:spPr>
          <a:xfrm flipV="1">
            <a:off x="0" y="5380038"/>
            <a:ext cx="12201525" cy="14779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9223" name="文本框 28">
            <a:extLst>
              <a:ext uri="{FF2B5EF4-FFF2-40B4-BE49-F238E27FC236}">
                <a16:creationId xmlns:a16="http://schemas.microsoft.com/office/drawing/2014/main" id="{B2854614-B0E9-4D54-B2ED-6C7320464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835650"/>
            <a:ext cx="39830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的正文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6DA10AA-B33B-41F3-89C4-97966C643931}"/>
              </a:ext>
            </a:extLst>
          </p:cNvPr>
          <p:cNvSpPr txBox="1"/>
          <p:nvPr/>
        </p:nvSpPr>
        <p:spPr>
          <a:xfrm>
            <a:off x="607060" y="4391660"/>
            <a:ext cx="11287760" cy="1198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fontAlgn="auto"/>
            <a:r>
              <a:rPr lang="zh-CN" altLang="en-US" sz="7200" b="1" noProof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Heavy" panose="020B0A00000000000000" charset="-122"/>
              </a:rPr>
              <a:t>江苏理工学院</a:t>
            </a:r>
            <a:r>
              <a:rPr lang="en-US" altLang="zh-CN" sz="7200" b="1" noProof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Heavy" panose="020B0A00000000000000" charset="-122"/>
              </a:rPr>
              <a:t>PPT</a:t>
            </a:r>
            <a:r>
              <a:rPr lang="zh-CN" altLang="en-US" sz="7200" b="1" noProof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Heavy" panose="020B0A00000000000000" charset="-122"/>
              </a:rPr>
              <a:t>模板</a:t>
            </a:r>
          </a:p>
        </p:txBody>
      </p:sp>
      <p:pic>
        <p:nvPicPr>
          <p:cNvPr id="9225" name="图片 6" descr="建筑剪影11111-35">
            <a:extLst>
              <a:ext uri="{FF2B5EF4-FFF2-40B4-BE49-F238E27FC236}">
                <a16:creationId xmlns:a16="http://schemas.microsoft.com/office/drawing/2014/main" id="{41088ACC-CCC0-4420-BDA0-1583078A1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725" y="5835650"/>
            <a:ext cx="75088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979A7AA4-A10D-4C9E-BCD6-04A21FD61CDC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1986" name="文本框 14">
            <a:extLst>
              <a:ext uri="{FF2B5EF4-FFF2-40B4-BE49-F238E27FC236}">
                <a16:creationId xmlns:a16="http://schemas.microsoft.com/office/drawing/2014/main" id="{0E164936-C9C3-457C-9B3A-C78A30389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A8EBE0C-9DB9-4A7A-A526-F89D98EB6511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E3E154-9FDB-4B65-B531-851A065FED61}"/>
              </a:ext>
            </a:extLst>
          </p:cNvPr>
          <p:cNvSpPr/>
          <p:nvPr/>
        </p:nvSpPr>
        <p:spPr>
          <a:xfrm rot="16200000">
            <a:off x="6001544" y="667544"/>
            <a:ext cx="18891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1989" name="文本框 35">
            <a:extLst>
              <a:ext uri="{FF2B5EF4-FFF2-40B4-BE49-F238E27FC236}">
                <a16:creationId xmlns:a16="http://schemas.microsoft.com/office/drawing/2014/main" id="{4F72A4DE-CD4A-4177-A182-2B8B6415926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51763" y="1865313"/>
            <a:ext cx="33337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/>
          <a:lstStyle/>
          <a:p>
            <a:r>
              <a:rPr lang="zh-CN" altLang="en-US" sz="24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969B34D-7B29-4A51-A9DA-C95BFAF7A64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58113" y="2365375"/>
            <a:ext cx="3333750" cy="833438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单击此处输入您的正文，文字是您思想的提炼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C7012C-76FE-4114-9411-F7BB69E7833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758113" y="4187825"/>
            <a:ext cx="3333750" cy="500063"/>
          </a:xfrm>
          <a:prstGeom prst="rect">
            <a:avLst/>
          </a:prstGeom>
          <a:noFill/>
        </p:spPr>
        <p:txBody>
          <a:bodyPr bIns="0" anchor="ctr"/>
          <a:lstStyle/>
          <a:p>
            <a:pPr fontAlgn="auto"/>
            <a:r>
              <a:rPr lang="zh-CN" altLang="en-US" sz="2400" noProof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rPr>
              <a:t>添加标题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EC82384-FCEA-4270-A354-EDF9642199B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758113" y="4687888"/>
            <a:ext cx="3333750" cy="833437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单击此处输入您的正文，文字是您思想的提炼</a:t>
            </a:r>
          </a:p>
        </p:txBody>
      </p:sp>
      <p:sp>
        <p:nvSpPr>
          <p:cNvPr id="41993" name="文本框 15">
            <a:extLst>
              <a:ext uri="{FF2B5EF4-FFF2-40B4-BE49-F238E27FC236}">
                <a16:creationId xmlns:a16="http://schemas.microsoft.com/office/drawing/2014/main" id="{8702E7CA-4FDA-4AB9-93BC-1302B983BB36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9788" y="1887538"/>
            <a:ext cx="33337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/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0AA8C0B-2BD4-46A8-ADD3-41741C4CDD8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39788" y="2387600"/>
            <a:ext cx="3333750" cy="790575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单击此处输入您的正文，文字是您思想的提炼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18F3532-1CB9-4F3F-8F06-588A3D75A77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39788" y="4187825"/>
            <a:ext cx="3333750" cy="500063"/>
          </a:xfrm>
          <a:prstGeom prst="rect">
            <a:avLst/>
          </a:prstGeom>
          <a:noFill/>
        </p:spPr>
        <p:txBody>
          <a:bodyPr bIns="0" anchor="ctr"/>
          <a:lstStyle/>
          <a:p>
            <a:pPr algn="r" fontAlgn="auto"/>
            <a:r>
              <a:rPr lang="zh-CN" altLang="en-US" sz="2400" noProof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rPr>
              <a:t>添加标题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C1ED054-3983-4CAD-9143-E05B175DCE2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39788" y="4687888"/>
            <a:ext cx="3333750" cy="833437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spc="15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单击此处输入您的正文，文字是您思想的提炼</a:t>
            </a:r>
          </a:p>
        </p:txBody>
      </p:sp>
      <p:grpSp>
        <p:nvGrpSpPr>
          <p:cNvPr id="41997" name="组合 26">
            <a:extLst>
              <a:ext uri="{FF2B5EF4-FFF2-40B4-BE49-F238E27FC236}">
                <a16:creationId xmlns:a16="http://schemas.microsoft.com/office/drawing/2014/main" id="{97FF4A58-10AB-438C-80B0-4AC49FAF7F87}"/>
              </a:ext>
            </a:extLst>
          </p:cNvPr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6019800" y="3676650"/>
            <a:ext cx="1419225" cy="1417638"/>
            <a:chOff x="9481" y="5789"/>
            <a:chExt cx="2234" cy="2234"/>
          </a:xfrm>
        </p:grpSpPr>
        <p:sp>
          <p:nvSpPr>
            <p:cNvPr id="8" name="泪滴形 7">
              <a:extLst>
                <a:ext uri="{FF2B5EF4-FFF2-40B4-BE49-F238E27FC236}">
                  <a16:creationId xmlns:a16="http://schemas.microsoft.com/office/drawing/2014/main" id="{5C8EEB2A-1B4C-4272-873B-D1F5BCF1B62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flipH="1">
              <a:off x="9481" y="5789"/>
              <a:ext cx="2234" cy="2234"/>
            </a:xfrm>
            <a:prstGeom prst="teardrop">
              <a:avLst/>
            </a:prstGeom>
            <a:solidFill>
              <a:schemeClr val="accent3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cs typeface="思源黑体 CN Regular" panose="020B0500000000000000" charset="-122"/>
              </a:endParaRPr>
            </a:p>
          </p:txBody>
        </p:sp>
        <p:pic>
          <p:nvPicPr>
            <p:cNvPr id="41999" name="图片 1" descr="32313538383938393b32313538373837303bb9abcec4b0fc">
              <a:extLst>
                <a:ext uri="{FF2B5EF4-FFF2-40B4-BE49-F238E27FC236}">
                  <a16:creationId xmlns:a16="http://schemas.microsoft.com/office/drawing/2014/main" id="{C0F417D7-E755-49C1-B9C6-FA4700DA48D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9" y="6482"/>
              <a:ext cx="850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00" name="组合 24">
            <a:extLst>
              <a:ext uri="{FF2B5EF4-FFF2-40B4-BE49-F238E27FC236}">
                <a16:creationId xmlns:a16="http://schemas.microsoft.com/office/drawing/2014/main" id="{59CA99B3-37E6-48DB-B012-87F7C950005F}"/>
              </a:ext>
            </a:extLst>
          </p:cNvPr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486275" y="2168525"/>
            <a:ext cx="1417638" cy="1417638"/>
            <a:chOff x="7064" y="3414"/>
            <a:chExt cx="2234" cy="2234"/>
          </a:xfrm>
        </p:grpSpPr>
        <p:sp>
          <p:nvSpPr>
            <p:cNvPr id="5" name="泪滴形 4">
              <a:extLst>
                <a:ext uri="{FF2B5EF4-FFF2-40B4-BE49-F238E27FC236}">
                  <a16:creationId xmlns:a16="http://schemas.microsoft.com/office/drawing/2014/main" id="{C2107B70-1E5E-44C6-960D-1C7F1732531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flipV="1">
              <a:off x="7064" y="3414"/>
              <a:ext cx="2234" cy="2234"/>
            </a:xfrm>
            <a:prstGeom prst="teardrop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cs typeface="思源黑体 CN Regular" panose="020B0500000000000000" charset="-122"/>
              </a:endParaRPr>
            </a:p>
          </p:txBody>
        </p:sp>
        <p:pic>
          <p:nvPicPr>
            <p:cNvPr id="42002" name="图片 20" descr="32313538383938393b32313538373838363bb7a8e9b3">
              <a:extLst>
                <a:ext uri="{FF2B5EF4-FFF2-40B4-BE49-F238E27FC236}">
                  <a16:creationId xmlns:a16="http://schemas.microsoft.com/office/drawing/2014/main" id="{57D20B25-5ABE-4264-8F67-14EA1F9CA91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7" y="4106"/>
              <a:ext cx="850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03" name="组合 27">
            <a:extLst>
              <a:ext uri="{FF2B5EF4-FFF2-40B4-BE49-F238E27FC236}">
                <a16:creationId xmlns:a16="http://schemas.microsoft.com/office/drawing/2014/main" id="{5BF0F7BB-CC01-455E-8E4A-325AFBE98F92}"/>
              </a:ext>
            </a:extLst>
          </p:cNvPr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486275" y="3676650"/>
            <a:ext cx="1417638" cy="1417638"/>
            <a:chOff x="7064" y="5789"/>
            <a:chExt cx="2234" cy="2234"/>
          </a:xfrm>
        </p:grpSpPr>
        <p:sp>
          <p:nvSpPr>
            <p:cNvPr id="7" name="泪滴形 6">
              <a:extLst>
                <a:ext uri="{FF2B5EF4-FFF2-40B4-BE49-F238E27FC236}">
                  <a16:creationId xmlns:a16="http://schemas.microsoft.com/office/drawing/2014/main" id="{3A896BFA-CC60-4F41-8C71-51548B729506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064" y="5789"/>
              <a:ext cx="2234" cy="2234"/>
            </a:xfrm>
            <a:prstGeom prst="teardrop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cs typeface="思源黑体 CN Regular" panose="020B0500000000000000" charset="-122"/>
              </a:endParaRPr>
            </a:p>
          </p:txBody>
        </p:sp>
        <p:pic>
          <p:nvPicPr>
            <p:cNvPr id="42005" name="图片 22" descr="32313538383938393b32313538373838383bd1ddcabe">
              <a:extLst>
                <a:ext uri="{FF2B5EF4-FFF2-40B4-BE49-F238E27FC236}">
                  <a16:creationId xmlns:a16="http://schemas.microsoft.com/office/drawing/2014/main" id="{4A438A4D-3855-48BC-A1AB-C3B08167B5B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6" y="6482"/>
              <a:ext cx="850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06" name="组合 25">
            <a:extLst>
              <a:ext uri="{FF2B5EF4-FFF2-40B4-BE49-F238E27FC236}">
                <a16:creationId xmlns:a16="http://schemas.microsoft.com/office/drawing/2014/main" id="{BCC36E87-B243-4FC5-8E24-3ECFF16C713D}"/>
              </a:ext>
            </a:extLst>
          </p:cNvPr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6019800" y="2168525"/>
            <a:ext cx="1419225" cy="1417638"/>
            <a:chOff x="9481" y="3414"/>
            <a:chExt cx="2234" cy="2234"/>
          </a:xfrm>
        </p:grpSpPr>
        <p:sp>
          <p:nvSpPr>
            <p:cNvPr id="6" name="泪滴形 5">
              <a:extLst>
                <a:ext uri="{FF2B5EF4-FFF2-40B4-BE49-F238E27FC236}">
                  <a16:creationId xmlns:a16="http://schemas.microsoft.com/office/drawing/2014/main" id="{BC2C3A62-7376-486D-B615-9CB66DE8696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flipH="1" flipV="1">
              <a:off x="9481" y="3414"/>
              <a:ext cx="2234" cy="2234"/>
            </a:xfrm>
            <a:prstGeom prst="teardrop">
              <a:avLst/>
            </a:prstGeom>
            <a:solidFill>
              <a:schemeClr val="accent2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/>
              <a:endParaRPr lang="zh-CN" altLang="en-US" sz="2000" noProof="1">
                <a:cs typeface="思源黑体 CN Regular" panose="020B0500000000000000" charset="-122"/>
              </a:endParaRPr>
            </a:p>
          </p:txBody>
        </p:sp>
        <p:pic>
          <p:nvPicPr>
            <p:cNvPr id="42008" name="图片 23" descr="32313538383938393b32313538373837363bb6d4bbb0">
              <a:extLst>
                <a:ext uri="{FF2B5EF4-FFF2-40B4-BE49-F238E27FC236}">
                  <a16:creationId xmlns:a16="http://schemas.microsoft.com/office/drawing/2014/main" id="{CA267A43-6666-4745-BCD4-87CE72556D4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3" y="4106"/>
              <a:ext cx="850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009" name="图片 18" descr="logo-06">
            <a:extLst>
              <a:ext uri="{FF2B5EF4-FFF2-40B4-BE49-F238E27FC236}">
                <a16:creationId xmlns:a16="http://schemas.microsoft.com/office/drawing/2014/main" id="{FD9A0FC6-E692-46EC-A0A7-778F65B9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图片 3" descr="D:/冯益/2024/江理工/ppt模版/资料/ppt/2024 校园风景图 整理版/微信图片_20240102151321.jpg微信图片_20240102151321">
            <a:extLst>
              <a:ext uri="{FF2B5EF4-FFF2-40B4-BE49-F238E27FC236}">
                <a16:creationId xmlns:a16="http://schemas.microsoft.com/office/drawing/2014/main" id="{097E1D13-FEDD-43E0-8425-B8E90ADE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24915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B71CB4E-2164-424A-9A47-2BCF2493194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-28575" y="0"/>
            <a:ext cx="11782425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30000">
                <a:srgbClr val="4791CF">
                  <a:alpha val="80000"/>
                </a:srgbClr>
              </a:gs>
              <a:gs pos="0">
                <a:schemeClr val="accent1">
                  <a:alpha val="9000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0" fontAlgn="auto"/>
            <a:endParaRPr lang="zh-CN" altLang="en-US" sz="1400" b="1" noProof="1">
              <a:solidFill>
                <a:schemeClr val="dk1"/>
              </a:solidFill>
              <a:latin typeface="思源黑体 CN Regular" panose="020B0500000000000000" charset="-122"/>
            </a:endParaRPr>
          </a:p>
        </p:txBody>
      </p:sp>
      <p:grpSp>
        <p:nvGrpSpPr>
          <p:cNvPr id="43011" name="组合 6">
            <a:extLst>
              <a:ext uri="{FF2B5EF4-FFF2-40B4-BE49-F238E27FC236}">
                <a16:creationId xmlns:a16="http://schemas.microsoft.com/office/drawing/2014/main" id="{E2E8C6A0-6A6E-4FEE-B3E2-7CBECE1F725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61938" y="4781550"/>
            <a:ext cx="12858751" cy="3067050"/>
            <a:chOff x="-341" y="7531"/>
            <a:chExt cx="19892" cy="4828"/>
          </a:xfrm>
        </p:grpSpPr>
        <p:sp>
          <p:nvSpPr>
            <p:cNvPr id="5" name="任意多边形: 形状 31">
              <a:extLst>
                <a:ext uri="{FF2B5EF4-FFF2-40B4-BE49-F238E27FC236}">
                  <a16:creationId xmlns:a16="http://schemas.microsoft.com/office/drawing/2014/main" id="{904C4DC4-FE64-40AE-A02B-2B11D7F99470}"/>
                </a:ext>
              </a:extLst>
            </p:cNvPr>
            <p:cNvSpPr/>
            <p:nvPr/>
          </p:nvSpPr>
          <p:spPr>
            <a:xfrm rot="290467">
              <a:off x="-341" y="7531"/>
              <a:ext cx="19831" cy="4828"/>
            </a:xfrm>
            <a:custGeom>
              <a:avLst/>
              <a:gdLst>
                <a:gd name="connsiteX0" fmla="*/ 0 w 12306028"/>
                <a:gd name="connsiteY0" fmla="*/ 0 h 1951741"/>
                <a:gd name="connsiteX1" fmla="*/ 13233 w 12306028"/>
                <a:gd name="connsiteY1" fmla="*/ 6991 h 1951741"/>
                <a:gd name="connsiteX2" fmla="*/ 6704213 w 12306028"/>
                <a:gd name="connsiteY2" fmla="*/ 1151351 h 1951741"/>
                <a:gd name="connsiteX3" fmla="*/ 12236358 w 12306028"/>
                <a:gd name="connsiteY3" fmla="*/ 455192 h 1951741"/>
                <a:gd name="connsiteX4" fmla="*/ 12265577 w 12306028"/>
                <a:gd name="connsiteY4" fmla="*/ 445881 h 1951741"/>
                <a:gd name="connsiteX5" fmla="*/ 12306028 w 12306028"/>
                <a:gd name="connsiteY5" fmla="*/ 923482 h 1951741"/>
                <a:gd name="connsiteX6" fmla="*/ 165303 w 12306028"/>
                <a:gd name="connsiteY6" fmla="*/ 1951741 h 1951741"/>
                <a:gd name="connsiteX7" fmla="*/ 0 w 12306028"/>
                <a:gd name="connsiteY7" fmla="*/ 0 h 195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06028" h="1951741">
                  <a:moveTo>
                    <a:pt x="0" y="0"/>
                  </a:moveTo>
                  <a:lnTo>
                    <a:pt x="13233" y="6991"/>
                  </a:lnTo>
                  <a:cubicBezTo>
                    <a:pt x="1385398" y="693062"/>
                    <a:pt x="3868639" y="1151352"/>
                    <a:pt x="6704213" y="1151351"/>
                  </a:cubicBezTo>
                  <a:cubicBezTo>
                    <a:pt x="8864649" y="1151351"/>
                    <a:pt x="10820558" y="885315"/>
                    <a:pt x="12236358" y="455192"/>
                  </a:cubicBezTo>
                  <a:lnTo>
                    <a:pt x="12265577" y="445881"/>
                  </a:lnTo>
                  <a:lnTo>
                    <a:pt x="12306028" y="923482"/>
                  </a:lnTo>
                  <a:lnTo>
                    <a:pt x="165303" y="19517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6" name="任意多边形: 形状 7">
              <a:extLst>
                <a:ext uri="{FF2B5EF4-FFF2-40B4-BE49-F238E27FC236}">
                  <a16:creationId xmlns:a16="http://schemas.microsoft.com/office/drawing/2014/main" id="{A97ABDC6-01A9-43C0-8EA4-495B4778F043}"/>
                </a:ext>
              </a:extLst>
            </p:cNvPr>
            <p:cNvSpPr/>
            <p:nvPr/>
          </p:nvSpPr>
          <p:spPr>
            <a:xfrm rot="290467">
              <a:off x="-280" y="8393"/>
              <a:ext cx="19831" cy="3364"/>
            </a:xfrm>
            <a:custGeom>
              <a:avLst/>
              <a:gdLst>
                <a:gd name="connsiteX0" fmla="*/ 0 w 12306028"/>
                <a:gd name="connsiteY0" fmla="*/ 0 h 1951741"/>
                <a:gd name="connsiteX1" fmla="*/ 13233 w 12306028"/>
                <a:gd name="connsiteY1" fmla="*/ 6991 h 1951741"/>
                <a:gd name="connsiteX2" fmla="*/ 6704213 w 12306028"/>
                <a:gd name="connsiteY2" fmla="*/ 1151351 h 1951741"/>
                <a:gd name="connsiteX3" fmla="*/ 12236358 w 12306028"/>
                <a:gd name="connsiteY3" fmla="*/ 455192 h 1951741"/>
                <a:gd name="connsiteX4" fmla="*/ 12265577 w 12306028"/>
                <a:gd name="connsiteY4" fmla="*/ 445881 h 1951741"/>
                <a:gd name="connsiteX5" fmla="*/ 12306028 w 12306028"/>
                <a:gd name="connsiteY5" fmla="*/ 923482 h 1951741"/>
                <a:gd name="connsiteX6" fmla="*/ 165303 w 12306028"/>
                <a:gd name="connsiteY6" fmla="*/ 1951741 h 1951741"/>
                <a:gd name="connsiteX7" fmla="*/ 0 w 12306028"/>
                <a:gd name="connsiteY7" fmla="*/ 0 h 195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06028" h="1951741">
                  <a:moveTo>
                    <a:pt x="0" y="0"/>
                  </a:moveTo>
                  <a:lnTo>
                    <a:pt x="13233" y="6991"/>
                  </a:lnTo>
                  <a:cubicBezTo>
                    <a:pt x="1385398" y="693062"/>
                    <a:pt x="3868639" y="1151352"/>
                    <a:pt x="6704213" y="1151351"/>
                  </a:cubicBezTo>
                  <a:cubicBezTo>
                    <a:pt x="8864649" y="1151351"/>
                    <a:pt x="10820558" y="885315"/>
                    <a:pt x="12236358" y="455192"/>
                  </a:cubicBezTo>
                  <a:lnTo>
                    <a:pt x="12265577" y="445881"/>
                  </a:lnTo>
                  <a:lnTo>
                    <a:pt x="12306028" y="923482"/>
                  </a:lnTo>
                  <a:lnTo>
                    <a:pt x="165303" y="19517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2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3DE98263-A3CA-4EF6-83EC-821942813CC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30163" y="-11113"/>
            <a:ext cx="12222163" cy="776288"/>
          </a:xfrm>
          <a:prstGeom prst="rect">
            <a:avLst/>
          </a:prstGeom>
          <a:gradFill>
            <a:gsLst>
              <a:gs pos="100000">
                <a:srgbClr val="6DABDF">
                  <a:alpha val="0"/>
                </a:srgbClr>
              </a:gs>
              <a:gs pos="0">
                <a:srgbClr val="004299">
                  <a:alpha val="7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cs typeface="思源黑体 CN Normal" panose="020B0400000000000000" charset="-122"/>
            </a:endParaRPr>
          </a:p>
        </p:txBody>
      </p:sp>
      <p:pic>
        <p:nvPicPr>
          <p:cNvPr id="10" name="图片 9" descr="logo-04">
            <a:extLst>
              <a:ext uri="{FF2B5EF4-FFF2-40B4-BE49-F238E27FC236}">
                <a16:creationId xmlns:a16="http://schemas.microsoft.com/office/drawing/2014/main" id="{4B08C8B1-8DA8-4879-A85E-3E6E6707DB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13" y="158750"/>
            <a:ext cx="2246312" cy="434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ADC11B15-AF48-414A-B112-0621400F8AB0}"/>
              </a:ext>
            </a:extLst>
          </p:cNvPr>
          <p:cNvSpPr txBox="1"/>
          <p:nvPr/>
        </p:nvSpPr>
        <p:spPr>
          <a:xfrm>
            <a:off x="512763" y="3368675"/>
            <a:ext cx="6484937" cy="11985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谢谢观看！</a:t>
            </a:r>
            <a:endParaRPr lang="en-US" altLang="zh-CN" sz="8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56DC95E8-3F38-454C-9388-63AD9FCB81BE}"/>
              </a:ext>
            </a:extLst>
          </p:cNvPr>
          <p:cNvCxnSpPr/>
          <p:nvPr/>
        </p:nvCxnSpPr>
        <p:spPr>
          <a:xfrm>
            <a:off x="560388" y="4835525"/>
            <a:ext cx="3617912" cy="0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16276F89-4566-4B76-9767-615B895DEDF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0388" y="5205413"/>
            <a:ext cx="3335337" cy="5222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日期：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单圆角矩形 36">
            <a:extLst>
              <a:ext uri="{FF2B5EF4-FFF2-40B4-BE49-F238E27FC236}">
                <a16:creationId xmlns:a16="http://schemas.microsoft.com/office/drawing/2014/main" id="{3E7EBDC4-3D5E-47C6-B9A4-7AA2AB59143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4950" y="-3175"/>
            <a:ext cx="3429000" cy="6859588"/>
          </a:xfrm>
          <a:prstGeom prst="round1Rect">
            <a:avLst>
              <a:gd name="adj" fmla="val 26775"/>
            </a:avLst>
          </a:prstGeom>
          <a:solidFill>
            <a:srgbClr val="A3C6F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ym typeface="+mn-ea"/>
            </a:endParaRPr>
          </a:p>
        </p:txBody>
      </p:sp>
      <p:sp>
        <p:nvSpPr>
          <p:cNvPr id="12" name="单圆角矩形 11">
            <a:extLst>
              <a:ext uri="{FF2B5EF4-FFF2-40B4-BE49-F238E27FC236}">
                <a16:creationId xmlns:a16="http://schemas.microsoft.com/office/drawing/2014/main" id="{E2DC2061-4159-4184-879D-BE63E06C4D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9050" y="-3175"/>
            <a:ext cx="3429000" cy="6859588"/>
          </a:xfrm>
          <a:prstGeom prst="round1Rect">
            <a:avLst>
              <a:gd name="adj" fmla="val 26775"/>
            </a:avLst>
          </a:prstGeom>
          <a:solidFill>
            <a:srgbClr val="026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11267" name="文本框 27">
            <a:extLst>
              <a:ext uri="{FF2B5EF4-FFF2-40B4-BE49-F238E27FC236}">
                <a16:creationId xmlns:a16="http://schemas.microsoft.com/office/drawing/2014/main" id="{DA8DACC1-7692-4B42-B03C-025950A2A69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4213" y="1123950"/>
            <a:ext cx="2024062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目录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402A917-7D30-4915-B8E5-F133A820884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62585" y="2249805"/>
            <a:ext cx="2667000" cy="47561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lnSpc>
                <a:spcPts val="3000"/>
              </a:lnSpc>
            </a:pPr>
            <a:r>
              <a:rPr lang="zh-CN" altLang="en-US" sz="3000" cap="all" noProof="1">
                <a:ln>
                  <a:solidFill>
                    <a:srgbClr val="A3C6FC">
                      <a:alpha val="59000"/>
                    </a:srgbClr>
                  </a:solidFill>
                </a:ln>
                <a:solidFill>
                  <a:srgbClr val="085CE3">
                    <a:alpha val="0"/>
                  </a:srgb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Contents </a:t>
            </a:r>
          </a:p>
        </p:txBody>
      </p:sp>
      <p:grpSp>
        <p:nvGrpSpPr>
          <p:cNvPr id="214" name="组合 213">
            <a:extLst>
              <a:ext uri="{FF2B5EF4-FFF2-40B4-BE49-F238E27FC236}">
                <a16:creationId xmlns:a16="http://schemas.microsoft.com/office/drawing/2014/main" id="{13C38503-63A7-4B67-893B-21738DD36102}"/>
              </a:ext>
            </a:extLst>
          </p:cNvPr>
          <p:cNvGrpSpPr/>
          <p:nvPr/>
        </p:nvGrpSpPr>
        <p:grpSpPr>
          <a:xfrm>
            <a:off x="1539240" y="2855595"/>
            <a:ext cx="313690" cy="106680"/>
            <a:chOff x="8830" y="3370"/>
            <a:chExt cx="353" cy="120"/>
          </a:xfrm>
          <a:solidFill>
            <a:schemeClr val="bg1"/>
          </a:solidFill>
        </p:grpSpPr>
        <p:sp>
          <p:nvSpPr>
            <p:cNvPr id="209" name="流程图: 摘录 208">
              <a:extLst>
                <a:ext uri="{FF2B5EF4-FFF2-40B4-BE49-F238E27FC236}">
                  <a16:creationId xmlns:a16="http://schemas.microsoft.com/office/drawing/2014/main" id="{3E4490A5-607A-40E9-BCBE-53D9FF4A20D2}"/>
                </a:ext>
              </a:extLst>
            </p:cNvPr>
            <p:cNvSpPr/>
            <p:nvPr/>
          </p:nvSpPr>
          <p:spPr>
            <a:xfrm rot="5400000">
              <a:off x="8804" y="3396"/>
              <a:ext cx="120" cy="68"/>
            </a:xfrm>
            <a:prstGeom prst="flowChartExtra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10" name="流程图: 摘录 209">
              <a:extLst>
                <a:ext uri="{FF2B5EF4-FFF2-40B4-BE49-F238E27FC236}">
                  <a16:creationId xmlns:a16="http://schemas.microsoft.com/office/drawing/2014/main" id="{BCB65D70-018C-4FD1-B987-D5A8E4D5E0F3}"/>
                </a:ext>
              </a:extLst>
            </p:cNvPr>
            <p:cNvSpPr/>
            <p:nvPr/>
          </p:nvSpPr>
          <p:spPr>
            <a:xfrm rot="5400000">
              <a:off x="8899" y="3396"/>
              <a:ext cx="120" cy="68"/>
            </a:xfrm>
            <a:prstGeom prst="flowChartExtra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12" name="流程图: 摘录 211">
              <a:extLst>
                <a:ext uri="{FF2B5EF4-FFF2-40B4-BE49-F238E27FC236}">
                  <a16:creationId xmlns:a16="http://schemas.microsoft.com/office/drawing/2014/main" id="{E37E7E04-6B49-464B-83E6-F1893919B48B}"/>
                </a:ext>
              </a:extLst>
            </p:cNvPr>
            <p:cNvSpPr/>
            <p:nvPr/>
          </p:nvSpPr>
          <p:spPr>
            <a:xfrm rot="5400000">
              <a:off x="8994" y="3396"/>
              <a:ext cx="120" cy="68"/>
            </a:xfrm>
            <a:prstGeom prst="flowChartExtra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13" name="流程图: 摘录 212">
              <a:extLst>
                <a:ext uri="{FF2B5EF4-FFF2-40B4-BE49-F238E27FC236}">
                  <a16:creationId xmlns:a16="http://schemas.microsoft.com/office/drawing/2014/main" id="{84C34EF5-6B64-4162-8B52-FDFA3A530B61}"/>
                </a:ext>
              </a:extLst>
            </p:cNvPr>
            <p:cNvSpPr/>
            <p:nvPr/>
          </p:nvSpPr>
          <p:spPr>
            <a:xfrm rot="5400000">
              <a:off x="9089" y="3396"/>
              <a:ext cx="120" cy="68"/>
            </a:xfrm>
            <a:prstGeom prst="flowChartExtra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EB682EEA-30FC-453F-BA97-01346967899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520680" y="883285"/>
            <a:ext cx="1290320" cy="5260975"/>
          </a:xfrm>
          <a:prstGeom prst="rect">
            <a:avLst/>
          </a:prstGeom>
          <a:noFill/>
          <a:ln>
            <a:noFill/>
          </a:ln>
        </p:spPr>
        <p:txBody>
          <a:bodyPr vert="vert">
            <a:spAutoFit/>
          </a:bodyPr>
          <a:lstStyle/>
          <a:p>
            <a:pPr algn="ctr" fontAlgn="auto"/>
            <a:r>
              <a:rPr lang="zh-CN" altLang="en-US" sz="7200" cap="all" noProof="1">
                <a:ln>
                  <a:solidFill>
                    <a:srgbClr val="A3C6FC"/>
                  </a:solidFill>
                </a:ln>
                <a:solidFill>
                  <a:srgbClr val="A3C6FC">
                    <a:alpha val="15000"/>
                  </a:srgbClr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Contents </a:t>
            </a:r>
          </a:p>
        </p:txBody>
      </p:sp>
      <p:grpSp>
        <p:nvGrpSpPr>
          <p:cNvPr id="11271" name="组合 201">
            <a:extLst>
              <a:ext uri="{FF2B5EF4-FFF2-40B4-BE49-F238E27FC236}">
                <a16:creationId xmlns:a16="http://schemas.microsoft.com/office/drawing/2014/main" id="{D8D823AF-BA0F-4BAE-B256-B4C124908C10}"/>
              </a:ext>
            </a:extLst>
          </p:cNvPr>
          <p:cNvGrpSpPr>
            <a:grpSpLocks/>
          </p:cNvGrpSpPr>
          <p:nvPr/>
        </p:nvGrpSpPr>
        <p:grpSpPr bwMode="auto">
          <a:xfrm>
            <a:off x="10826750" y="598488"/>
            <a:ext cx="668338" cy="107950"/>
            <a:chOff x="17050" y="943"/>
            <a:chExt cx="1052" cy="170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825A711B-E308-446B-95C8-2442ECA54AC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7050" y="943"/>
              <a:ext cx="170" cy="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482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6DC26B6B-9676-44C5-A106-0D987B417EE4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7345" y="943"/>
              <a:ext cx="170" cy="170"/>
            </a:xfrm>
            <a:prstGeom prst="ellipse">
              <a:avLst/>
            </a:prstGeom>
            <a:solidFill>
              <a:srgbClr val="3482F8"/>
            </a:solidFill>
            <a:ln>
              <a:solidFill>
                <a:srgbClr val="3482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ACE95553-0A08-4559-A83B-E8D6007A792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7637" y="943"/>
              <a:ext cx="170" cy="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482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5F0DC831-D560-43BF-A417-D79B289326C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7932" y="943"/>
              <a:ext cx="170" cy="170"/>
            </a:xfrm>
            <a:prstGeom prst="ellipse">
              <a:avLst/>
            </a:prstGeom>
            <a:solidFill>
              <a:srgbClr val="3482F8"/>
            </a:solidFill>
            <a:ln>
              <a:solidFill>
                <a:srgbClr val="3482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grpSp>
        <p:nvGrpSpPr>
          <p:cNvPr id="11276" name="组合 17">
            <a:extLst>
              <a:ext uri="{FF2B5EF4-FFF2-40B4-BE49-F238E27FC236}">
                <a16:creationId xmlns:a16="http://schemas.microsoft.com/office/drawing/2014/main" id="{46A97E75-4E81-48B5-AB7F-C624FDCA6514}"/>
              </a:ext>
            </a:extLst>
          </p:cNvPr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789488" y="531813"/>
            <a:ext cx="4911725" cy="1025525"/>
            <a:chOff x="7529" y="1027"/>
            <a:chExt cx="8093" cy="182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DAA10C1-1847-442D-ADAE-DBA2C30090C1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7529" y="1426"/>
              <a:ext cx="3905" cy="9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/>
              <a:r>
                <a:rPr lang="zh-CN" sz="2800" b="1" cap="all" noProof="1">
                  <a:solidFill>
                    <a:srgbClr val="1082C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charset="-122"/>
                </a:rPr>
                <a:t>输入</a:t>
              </a:r>
              <a:r>
                <a:rPr lang="zh-CN" sz="2800" b="1" cap="all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charset="-122"/>
                </a:rPr>
                <a:t>目录标题</a:t>
              </a:r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id="{E0E86D3E-A0E7-4839-B2F6-9946E947DFB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 flipV="1">
              <a:off x="14678" y="1222"/>
              <a:ext cx="738" cy="736"/>
            </a:xfrm>
            <a:prstGeom prst="ellipse">
              <a:avLst/>
            </a:prstGeom>
            <a:gradFill>
              <a:gsLst>
                <a:gs pos="3000">
                  <a:srgbClr val="FFFFFF">
                    <a:alpha val="0"/>
                  </a:srgbClr>
                </a:gs>
                <a:gs pos="100000">
                  <a:srgbClr val="3482F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4B00491-E4C3-4033-9595-C368FD4D3748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14198" y="1027"/>
              <a:ext cx="1139" cy="154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fontAlgn="auto"/>
              <a:r>
                <a:rPr lang="en-US" altLang="zh-CN" sz="6600" b="1" cap="all" noProof="1">
                  <a:ln w="15875">
                    <a:solidFill>
                      <a:srgbClr val="0266BB"/>
                    </a:solidFill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D159505B-C136-4801-8DEB-D53DCB236134}"/>
                </a:ext>
              </a:extLst>
            </p:cNvPr>
            <p:cNvCxnSpPr/>
            <p:nvPr>
              <p:custDataLst>
                <p:tags r:id="rId31"/>
              </p:custDataLst>
            </p:nvPr>
          </p:nvCxnSpPr>
          <p:spPr>
            <a:xfrm>
              <a:off x="7529" y="2856"/>
              <a:ext cx="8093" cy="0"/>
            </a:xfrm>
            <a:prstGeom prst="line">
              <a:avLst/>
            </a:prstGeom>
            <a:ln>
              <a:solidFill>
                <a:srgbClr val="A3C6FC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81" name="图片 15" descr="建筑剪影-线稿-31">
            <a:extLst>
              <a:ext uri="{FF2B5EF4-FFF2-40B4-BE49-F238E27FC236}">
                <a16:creationId xmlns:a16="http://schemas.microsoft.com/office/drawing/2014/main" id="{D4DF7914-4CC5-48F2-BA6F-3C343FBA0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900" y="4508500"/>
            <a:ext cx="34131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82" name="组合 56">
            <a:extLst>
              <a:ext uri="{FF2B5EF4-FFF2-40B4-BE49-F238E27FC236}">
                <a16:creationId xmlns:a16="http://schemas.microsoft.com/office/drawing/2014/main" id="{CE1E0778-CBBF-47D9-8BC9-9D085255691A}"/>
              </a:ext>
            </a:extLst>
          </p:cNvPr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789488" y="1652588"/>
            <a:ext cx="4911725" cy="1025525"/>
            <a:chOff x="7529" y="1027"/>
            <a:chExt cx="8093" cy="1829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77FD9AAE-F137-4147-8E39-882437C92177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7529" y="1426"/>
              <a:ext cx="3905" cy="9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/>
              <a:r>
                <a:rPr lang="zh-CN" sz="2800" b="1" cap="all" noProof="1">
                  <a:solidFill>
                    <a:srgbClr val="1082C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charset="-122"/>
                </a:rPr>
                <a:t>输入</a:t>
              </a:r>
              <a:r>
                <a:rPr lang="zh-CN" sz="2800" b="1" cap="all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charset="-122"/>
                </a:rPr>
                <a:t>目录标题</a:t>
              </a: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C3615F9F-7B07-4BD7-B617-4EBEB0FD4F5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 flipV="1">
              <a:off x="14678" y="1222"/>
              <a:ext cx="738" cy="736"/>
            </a:xfrm>
            <a:prstGeom prst="ellipse">
              <a:avLst/>
            </a:prstGeom>
            <a:gradFill>
              <a:gsLst>
                <a:gs pos="3000">
                  <a:srgbClr val="FFFFFF">
                    <a:alpha val="0"/>
                  </a:srgbClr>
                </a:gs>
                <a:gs pos="100000">
                  <a:srgbClr val="3482F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C030CDFD-2327-42E5-8D4A-A67E8DB68A04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14198" y="1027"/>
              <a:ext cx="1139" cy="154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fontAlgn="auto"/>
              <a:r>
                <a:rPr lang="en-US" altLang="zh-CN" sz="6600" b="1" cap="all" noProof="1">
                  <a:ln w="15875">
                    <a:solidFill>
                      <a:srgbClr val="0266BB"/>
                    </a:solidFill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A4ADB7EA-54AE-4410-8267-980F18474B3B}"/>
                </a:ext>
              </a:extLst>
            </p:cNvPr>
            <p:cNvCxnSpPr/>
            <p:nvPr>
              <p:custDataLst>
                <p:tags r:id="rId27"/>
              </p:custDataLst>
            </p:nvPr>
          </p:nvCxnSpPr>
          <p:spPr>
            <a:xfrm>
              <a:off x="7529" y="2856"/>
              <a:ext cx="8093" cy="0"/>
            </a:xfrm>
            <a:prstGeom prst="line">
              <a:avLst/>
            </a:prstGeom>
            <a:ln>
              <a:solidFill>
                <a:srgbClr val="A3C6FC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7" name="组合 66">
            <a:extLst>
              <a:ext uri="{FF2B5EF4-FFF2-40B4-BE49-F238E27FC236}">
                <a16:creationId xmlns:a16="http://schemas.microsoft.com/office/drawing/2014/main" id="{D0F6A625-33CC-4B05-AB3A-46A52CA51A91}"/>
              </a:ext>
            </a:extLst>
          </p:cNvPr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789488" y="2773363"/>
            <a:ext cx="4911725" cy="1025525"/>
            <a:chOff x="7529" y="1027"/>
            <a:chExt cx="8093" cy="1829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386EF960-5212-4B8A-96A7-B97E437D3CAB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7529" y="1426"/>
              <a:ext cx="3905" cy="9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/>
              <a:r>
                <a:rPr lang="zh-CN" sz="2800" b="1" cap="all" noProof="1">
                  <a:solidFill>
                    <a:srgbClr val="1082C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charset="-122"/>
                </a:rPr>
                <a:t>输入</a:t>
              </a:r>
              <a:r>
                <a:rPr lang="zh-CN" sz="2800" b="1" cap="all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charset="-122"/>
                </a:rPr>
                <a:t>目录标题</a:t>
              </a: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68D03494-55F4-4422-BC82-478C3AF5C1D1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flipV="1">
              <a:off x="14678" y="1222"/>
              <a:ext cx="738" cy="736"/>
            </a:xfrm>
            <a:prstGeom prst="ellipse">
              <a:avLst/>
            </a:prstGeom>
            <a:gradFill>
              <a:gsLst>
                <a:gs pos="3000">
                  <a:srgbClr val="FFFFFF">
                    <a:alpha val="0"/>
                  </a:srgbClr>
                </a:gs>
                <a:gs pos="100000">
                  <a:srgbClr val="3482F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09F4EF4E-07D7-4EBE-BA38-F06C998DB858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14198" y="1027"/>
              <a:ext cx="1139" cy="154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fontAlgn="auto"/>
              <a:r>
                <a:rPr lang="en-US" altLang="zh-CN" sz="6600" b="1" cap="all" noProof="1">
                  <a:ln w="15875">
                    <a:solidFill>
                      <a:srgbClr val="0266BB"/>
                    </a:solidFill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3DB07412-21C9-4DE4-850D-97B7D9019827}"/>
                </a:ext>
              </a:extLst>
            </p:cNvPr>
            <p:cNvCxnSpPr/>
            <p:nvPr>
              <p:custDataLst>
                <p:tags r:id="rId23"/>
              </p:custDataLst>
            </p:nvPr>
          </p:nvCxnSpPr>
          <p:spPr>
            <a:xfrm>
              <a:off x="7529" y="2856"/>
              <a:ext cx="8093" cy="0"/>
            </a:xfrm>
            <a:prstGeom prst="line">
              <a:avLst/>
            </a:prstGeom>
            <a:ln>
              <a:solidFill>
                <a:srgbClr val="A3C6FC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2" name="组合 72">
            <a:extLst>
              <a:ext uri="{FF2B5EF4-FFF2-40B4-BE49-F238E27FC236}">
                <a16:creationId xmlns:a16="http://schemas.microsoft.com/office/drawing/2014/main" id="{3138D0C3-FA02-4581-97AA-922A2604BB13}"/>
              </a:ext>
            </a:extLst>
          </p:cNvPr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789488" y="3894138"/>
            <a:ext cx="4911725" cy="1025525"/>
            <a:chOff x="7529" y="1027"/>
            <a:chExt cx="8093" cy="1829"/>
          </a:xfrm>
        </p:grpSpPr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447264CB-B933-49E5-8CC0-2E9E672E2FF4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7529" y="1409"/>
              <a:ext cx="3905" cy="9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/>
              <a:r>
                <a:rPr lang="zh-CN" sz="2800" b="1" cap="all" noProof="1">
                  <a:solidFill>
                    <a:srgbClr val="1082C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charset="-122"/>
                </a:rPr>
                <a:t>输入</a:t>
              </a:r>
              <a:r>
                <a:rPr lang="zh-CN" sz="2800" b="1" cap="all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charset="-122"/>
                </a:rPr>
                <a:t>目录标题</a:t>
              </a: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4DE19916-FBEC-4925-9338-CBE942631EF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V="1">
              <a:off x="14678" y="1222"/>
              <a:ext cx="738" cy="736"/>
            </a:xfrm>
            <a:prstGeom prst="ellipse">
              <a:avLst/>
            </a:prstGeom>
            <a:gradFill>
              <a:gsLst>
                <a:gs pos="3000">
                  <a:srgbClr val="FFFFFF">
                    <a:alpha val="0"/>
                  </a:srgbClr>
                </a:gs>
                <a:gs pos="100000">
                  <a:srgbClr val="3482F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B8E9692A-856B-4957-ADE4-8482DE4C7BE7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4198" y="1027"/>
              <a:ext cx="1139" cy="154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fontAlgn="auto"/>
              <a:r>
                <a:rPr lang="en-US" altLang="zh-CN" sz="6600" b="1" cap="all" noProof="1">
                  <a:ln w="15875">
                    <a:solidFill>
                      <a:srgbClr val="0266BB"/>
                    </a:solidFill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F47A0034-F450-4185-A44D-C3BF004BE7A3}"/>
                </a:ext>
              </a:extLst>
            </p:cNvPr>
            <p:cNvCxnSpPr/>
            <p:nvPr>
              <p:custDataLst>
                <p:tags r:id="rId19"/>
              </p:custDataLst>
            </p:nvPr>
          </p:nvCxnSpPr>
          <p:spPr>
            <a:xfrm>
              <a:off x="7529" y="2856"/>
              <a:ext cx="8093" cy="0"/>
            </a:xfrm>
            <a:prstGeom prst="line">
              <a:avLst/>
            </a:prstGeom>
            <a:ln>
              <a:solidFill>
                <a:srgbClr val="A3C6FC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7" name="组合 78">
            <a:extLst>
              <a:ext uri="{FF2B5EF4-FFF2-40B4-BE49-F238E27FC236}">
                <a16:creationId xmlns:a16="http://schemas.microsoft.com/office/drawing/2014/main" id="{DE6F05E9-9976-4518-A5AB-8312175BF5D0}"/>
              </a:ext>
            </a:extLst>
          </p:cNvPr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789488" y="5014913"/>
            <a:ext cx="4911725" cy="1025525"/>
            <a:chOff x="7529" y="1027"/>
            <a:chExt cx="8093" cy="1829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AE6B1C62-48E8-4777-9982-D0F11F58FB0E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7529" y="1426"/>
              <a:ext cx="3905" cy="9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/>
              <a:r>
                <a:rPr lang="zh-CN" sz="2800" b="1" cap="all" noProof="1">
                  <a:solidFill>
                    <a:srgbClr val="1082C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charset="-122"/>
                </a:rPr>
                <a:t>输入</a:t>
              </a:r>
              <a:r>
                <a:rPr lang="zh-CN" sz="2800" b="1" cap="all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charset="-122"/>
                </a:rPr>
                <a:t>目录标题</a:t>
              </a: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D23D7F20-FB57-45E8-946D-7071A01AFF05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14678" y="1222"/>
              <a:ext cx="738" cy="736"/>
            </a:xfrm>
            <a:prstGeom prst="ellipse">
              <a:avLst/>
            </a:prstGeom>
            <a:gradFill>
              <a:gsLst>
                <a:gs pos="3000">
                  <a:srgbClr val="FFFFFF">
                    <a:alpha val="0"/>
                  </a:srgbClr>
                </a:gs>
                <a:gs pos="100000">
                  <a:srgbClr val="3482F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3AD41DD1-B5D9-4AB3-997A-792A948B6551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14198" y="1027"/>
              <a:ext cx="1139" cy="154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algn="ctr" fontAlgn="auto"/>
              <a:r>
                <a:rPr lang="en-US" altLang="zh-CN" sz="6600" b="1" cap="all" noProof="1">
                  <a:ln w="15875">
                    <a:solidFill>
                      <a:srgbClr val="0266BB"/>
                    </a:solidFill>
                  </a:ln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</a:p>
          </p:txBody>
        </p: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5E314AFF-E934-447E-99FE-803DD8F4C4E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7529" y="2856"/>
              <a:ext cx="8093" cy="0"/>
            </a:xfrm>
            <a:prstGeom prst="line">
              <a:avLst/>
            </a:prstGeom>
            <a:ln>
              <a:solidFill>
                <a:srgbClr val="A3C6FC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AC8C812-3712-427C-BE4E-533758D93EF8}"/>
              </a:ext>
            </a:extLst>
          </p:cNvPr>
          <p:cNvSpPr/>
          <p:nvPr/>
        </p:nvSpPr>
        <p:spPr>
          <a:xfrm>
            <a:off x="0" y="1600200"/>
            <a:ext cx="12220575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13314" name="图片 5" descr="D:/冯益/2024/江理工/ppt模版/资料/学校风景/IMG_9574.JPGIMG_9574">
            <a:extLst>
              <a:ext uri="{FF2B5EF4-FFF2-40B4-BE49-F238E27FC236}">
                <a16:creationId xmlns:a16="http://schemas.microsoft.com/office/drawing/2014/main" id="{0104774B-93E8-49E8-8F7B-64D8023E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163" y="1600200"/>
            <a:ext cx="49514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054B890-90A3-4C4E-A39F-FA91A283AD84}"/>
              </a:ext>
            </a:extLst>
          </p:cNvPr>
          <p:cNvSpPr/>
          <p:nvPr/>
        </p:nvSpPr>
        <p:spPr>
          <a:xfrm>
            <a:off x="7269163" y="1600200"/>
            <a:ext cx="4951412" cy="36576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3316" name="组合 8">
            <a:extLst>
              <a:ext uri="{FF2B5EF4-FFF2-40B4-BE49-F238E27FC236}">
                <a16:creationId xmlns:a16="http://schemas.microsoft.com/office/drawing/2014/main" id="{7B1D190A-7F51-4F02-A73E-F137BD1FCD01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2232025"/>
            <a:ext cx="6072188" cy="2552700"/>
            <a:chOff x="1024" y="3390"/>
            <a:chExt cx="9561" cy="4021"/>
          </a:xfrm>
        </p:grpSpPr>
        <p:grpSp>
          <p:nvGrpSpPr>
            <p:cNvPr id="13317" name="组合 9">
              <a:extLst>
                <a:ext uri="{FF2B5EF4-FFF2-40B4-BE49-F238E27FC236}">
                  <a16:creationId xmlns:a16="http://schemas.microsoft.com/office/drawing/2014/main" id="{48702192-4642-46E2-89F6-B8DCD92FF7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4" y="3390"/>
              <a:ext cx="9561" cy="4021"/>
              <a:chOff x="1024" y="3390"/>
              <a:chExt cx="9561" cy="4021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D10C004-C4EB-4590-99F1-C0C7E2E176FB}"/>
                  </a:ext>
                </a:extLst>
              </p:cNvPr>
              <p:cNvSpPr txBox="1"/>
              <p:nvPr/>
            </p:nvSpPr>
            <p:spPr>
              <a:xfrm>
                <a:off x="4846" y="5566"/>
                <a:ext cx="5739" cy="102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1400" noProof="1">
                    <a:solidFill>
                      <a:schemeClr val="bg1">
                        <a:alpha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单击此处输入正文内容，文字是您思想的提炼，请尽量言简意赅的阐述观点。</a:t>
                </a:r>
              </a:p>
            </p:txBody>
          </p:sp>
          <p:grpSp>
            <p:nvGrpSpPr>
              <p:cNvPr id="13319" name="组合 11">
                <a:extLst>
                  <a:ext uri="{FF2B5EF4-FFF2-40B4-BE49-F238E27FC236}">
                    <a16:creationId xmlns:a16="http://schemas.microsoft.com/office/drawing/2014/main" id="{5EB432D2-975F-4021-8BF8-0B5C9B3BDD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4" y="3390"/>
                <a:ext cx="9560" cy="4021"/>
                <a:chOff x="1024" y="4653"/>
                <a:chExt cx="9560" cy="4021"/>
              </a:xfrm>
            </p:grpSpPr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60610C10-7F95-444D-BD84-CB8D448FDB1A}"/>
                    </a:ext>
                  </a:extLst>
                </p:cNvPr>
                <p:cNvSpPr txBox="1"/>
                <p:nvPr/>
              </p:nvSpPr>
              <p:spPr>
                <a:xfrm>
                  <a:off x="1024" y="4653"/>
                  <a:ext cx="5065" cy="4021"/>
                </a:xfrm>
                <a:prstGeom prst="rect">
                  <a:avLst/>
                </a:prstGeom>
                <a:noFill/>
              </p:spPr>
              <p:txBody>
                <a:bodyPr anchor="ctr">
                  <a:spAutoFit/>
                </a:bodyPr>
                <a:lstStyle/>
                <a:p>
                  <a:pPr fontAlgn="ctr"/>
                  <a:r>
                    <a:rPr lang="en-US" altLang="zh-CN" sz="16000" b="1" noProof="1">
                      <a:solidFill>
                        <a:schemeClr val="bg1">
                          <a:alpha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01</a:t>
                  </a:r>
                </a:p>
              </p:txBody>
            </p:sp>
            <p:sp>
              <p:nvSpPr>
                <p:cNvPr id="13321" name="文本框 13">
                  <a:extLst>
                    <a:ext uri="{FF2B5EF4-FFF2-40B4-BE49-F238E27FC236}">
                      <a16:creationId xmlns:a16="http://schemas.microsoft.com/office/drawing/2014/main" id="{374A885F-DE17-49EB-A22E-6A064C6FDE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6" y="5452"/>
                  <a:ext cx="5738" cy="1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fontAlgn="ctr"/>
                  <a:r>
                    <a:rPr lang="zh-CN" altLang="en-US" sz="40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输入标题</a:t>
                  </a:r>
                </a:p>
              </p:txBody>
            </p:sp>
          </p:grpSp>
        </p:grp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2D966BC-86C4-493D-BD92-DB8A90918A0F}"/>
                </a:ext>
              </a:extLst>
            </p:cNvPr>
            <p:cNvCxnSpPr/>
            <p:nvPr/>
          </p:nvCxnSpPr>
          <p:spPr>
            <a:xfrm>
              <a:off x="5048" y="5433"/>
              <a:ext cx="1135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F301F2F4-1EFD-4A49-8352-A39F557BCB8F}"/>
              </a:ext>
            </a:extLst>
          </p:cNvPr>
          <p:cNvGrpSpPr/>
          <p:nvPr/>
        </p:nvGrpSpPr>
        <p:grpSpPr>
          <a:xfrm rot="16200000">
            <a:off x="1355725" y="5857240"/>
            <a:ext cx="35560" cy="929640"/>
            <a:chOff x="14318" y="1091"/>
            <a:chExt cx="56" cy="1464"/>
          </a:xfrm>
          <a:solidFill>
            <a:schemeClr val="accent1"/>
          </a:solidFill>
        </p:grpSpPr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F058A67E-358E-4D46-A90D-84F2CB120633}"/>
                </a:ext>
              </a:extLst>
            </p:cNvPr>
            <p:cNvSpPr/>
            <p:nvPr/>
          </p:nvSpPr>
          <p:spPr>
            <a:xfrm flipH="1">
              <a:off x="14318" y="2215"/>
              <a:ext cx="57" cy="34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DF6322EE-C11F-4649-9BFE-DF09CFEF28A3}"/>
                </a:ext>
              </a:extLst>
            </p:cNvPr>
            <p:cNvSpPr/>
            <p:nvPr/>
          </p:nvSpPr>
          <p:spPr>
            <a:xfrm flipH="1">
              <a:off x="14318" y="1653"/>
              <a:ext cx="57" cy="34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948DE554-89EA-4B3C-9AAC-7EA246377B9F}"/>
                </a:ext>
              </a:extLst>
            </p:cNvPr>
            <p:cNvSpPr/>
            <p:nvPr/>
          </p:nvSpPr>
          <p:spPr>
            <a:xfrm flipH="1">
              <a:off x="14318" y="1091"/>
              <a:ext cx="57" cy="3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9359618-9FD2-4B81-8168-D3287CBDD574}"/>
              </a:ext>
            </a:extLst>
          </p:cNvPr>
          <p:cNvGrpSpPr/>
          <p:nvPr/>
        </p:nvGrpSpPr>
        <p:grpSpPr>
          <a:xfrm>
            <a:off x="11148060" y="702945"/>
            <a:ext cx="288290" cy="159385"/>
            <a:chOff x="17277" y="1136"/>
            <a:chExt cx="454" cy="251"/>
          </a:xfrm>
          <a:solidFill>
            <a:schemeClr val="accent2"/>
          </a:solidFill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47FE127-E173-48DB-8EBA-56A0106DDF36}"/>
                </a:ext>
              </a:extLst>
            </p:cNvPr>
            <p:cNvSpPr/>
            <p:nvPr/>
          </p:nvSpPr>
          <p:spPr>
            <a:xfrm>
              <a:off x="17448" y="1136"/>
              <a:ext cx="283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CAC83882-D6F3-457F-AAF3-F17BE94ADE22}"/>
                </a:ext>
              </a:extLst>
            </p:cNvPr>
            <p:cNvSpPr/>
            <p:nvPr/>
          </p:nvSpPr>
          <p:spPr>
            <a:xfrm>
              <a:off x="17277" y="1296"/>
              <a:ext cx="454" cy="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pic>
        <p:nvPicPr>
          <p:cNvPr id="13325" name="图片 4" descr="logo-05">
            <a:extLst>
              <a:ext uri="{FF2B5EF4-FFF2-40B4-BE49-F238E27FC236}">
                <a16:creationId xmlns:a16="http://schemas.microsoft.com/office/drawing/2014/main" id="{E49AAE52-221C-4F00-94CE-93751246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2975" y="2055813"/>
            <a:ext cx="2363788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892A9FA7-F417-46FD-AE95-14DF725E2173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4338" name="文本框 14">
            <a:extLst>
              <a:ext uri="{FF2B5EF4-FFF2-40B4-BE49-F238E27FC236}">
                <a16:creationId xmlns:a16="http://schemas.microsoft.com/office/drawing/2014/main" id="{4FC2E9C0-2FC7-4D9F-A0D2-E29793E0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92223F-6C57-4402-8566-F9E7FDD08FD1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26D2A0E-8A78-466D-ACE1-0B619D5F0D76}"/>
              </a:ext>
            </a:extLst>
          </p:cNvPr>
          <p:cNvSpPr/>
          <p:nvPr/>
        </p:nvSpPr>
        <p:spPr>
          <a:xfrm rot="16200000">
            <a:off x="5268119" y="-65881"/>
            <a:ext cx="165576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FA77FF7-7DB5-4456-B7E8-48357046C70A}"/>
              </a:ext>
            </a:extLst>
          </p:cNvPr>
          <p:cNvSpPr txBox="1"/>
          <p:nvPr/>
        </p:nvSpPr>
        <p:spPr>
          <a:xfrm>
            <a:off x="4108450" y="4695825"/>
            <a:ext cx="1944688" cy="1196975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 noProof="1">
                <a:solidFill>
                  <a:schemeClr val="tx1">
                    <a:lumMod val="50000"/>
                    <a:lumOff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单击此处输入正文内容，文字是您思想的提炼，请尽量言简意赅的阐述观点。</a:t>
            </a:r>
          </a:p>
          <a:p>
            <a:pPr fontAlgn="auto">
              <a:lnSpc>
                <a:spcPct val="130000"/>
              </a:lnSpc>
              <a:spcAft>
                <a:spcPts val="1000"/>
              </a:spcAft>
            </a:pPr>
            <a:endParaRPr lang="zh-CN" altLang="en-US" sz="1200" spc="150" noProof="1">
              <a:solidFill>
                <a:schemeClr val="tx1">
                  <a:lumMod val="50000"/>
                  <a:lumOff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4464E5B-60B2-42EE-A3F1-185C1A013848}"/>
              </a:ext>
            </a:extLst>
          </p:cNvPr>
          <p:cNvSpPr txBox="1"/>
          <p:nvPr/>
        </p:nvSpPr>
        <p:spPr>
          <a:xfrm>
            <a:off x="4108450" y="4230688"/>
            <a:ext cx="1944688" cy="465137"/>
          </a:xfrm>
          <a:prstGeom prst="rect">
            <a:avLst/>
          </a:prstGeom>
          <a:noFill/>
        </p:spPr>
        <p:txBody>
          <a:bodyPr bIns="0" anchor="ctr">
            <a:normAutofit/>
          </a:bodyPr>
          <a:lstStyle/>
          <a:p>
            <a:pPr algn="ctr" fontAlgn="auto"/>
            <a:r>
              <a:rPr lang="zh-CN" altLang="en-US" b="1" spc="300" noProof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Regular" panose="020B0500000000000000" charset="-122"/>
                <a:sym typeface="+mn-ea"/>
              </a:rPr>
              <a:t>添加标题</a:t>
            </a:r>
          </a:p>
        </p:txBody>
      </p:sp>
      <p:grpSp>
        <p:nvGrpSpPr>
          <p:cNvPr id="14343" name="组合 22">
            <a:extLst>
              <a:ext uri="{FF2B5EF4-FFF2-40B4-BE49-F238E27FC236}">
                <a16:creationId xmlns:a16="http://schemas.microsoft.com/office/drawing/2014/main" id="{52817F69-413B-4EAD-BE4F-FABFCA278C04}"/>
              </a:ext>
            </a:extLst>
          </p:cNvPr>
          <p:cNvGrpSpPr>
            <a:grpSpLocks/>
          </p:cNvGrpSpPr>
          <p:nvPr/>
        </p:nvGrpSpPr>
        <p:grpSpPr bwMode="auto">
          <a:xfrm>
            <a:off x="8980488" y="1511300"/>
            <a:ext cx="2646362" cy="4670425"/>
            <a:chOff x="15247" y="2895"/>
            <a:chExt cx="3918" cy="6914"/>
          </a:xfrm>
        </p:grpSpPr>
        <p:sp>
          <p:nvSpPr>
            <p:cNvPr id="8" name="圆角矩形 7">
              <a:extLst>
                <a:ext uri="{FF2B5EF4-FFF2-40B4-BE49-F238E27FC236}">
                  <a16:creationId xmlns:a16="http://schemas.microsoft.com/office/drawing/2014/main" id="{63B4C9FE-FEAF-47FE-8C6B-0690576C21AF}"/>
                </a:ext>
              </a:extLst>
            </p:cNvPr>
            <p:cNvSpPr/>
            <p:nvPr/>
          </p:nvSpPr>
          <p:spPr>
            <a:xfrm>
              <a:off x="15247" y="2895"/>
              <a:ext cx="3918" cy="6914"/>
            </a:xfrm>
            <a:prstGeom prst="roundRect">
              <a:avLst>
                <a:gd name="adj" fmla="val 6336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A843E0D-6365-4ACC-B3EC-13EEB9520442}"/>
                </a:ext>
              </a:extLst>
            </p:cNvPr>
            <p:cNvSpPr txBox="1"/>
            <p:nvPr/>
          </p:nvSpPr>
          <p:spPr>
            <a:xfrm>
              <a:off x="15677" y="7395"/>
              <a:ext cx="3060" cy="1882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400" spc="15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单击此处输入正文内容，文字是您思想的提炼，请尽量言简意赅的阐述观点。</a:t>
              </a:r>
            </a:p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endParaRPr lang="zh-CN" altLang="en-US" sz="1400" spc="15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B60920B-1C30-4F56-9E53-B81420A70D31}"/>
                </a:ext>
              </a:extLst>
            </p:cNvPr>
            <p:cNvSpPr txBox="1"/>
            <p:nvPr/>
          </p:nvSpPr>
          <p:spPr>
            <a:xfrm>
              <a:off x="15677" y="6662"/>
              <a:ext cx="3060" cy="733"/>
            </a:xfrm>
            <a:prstGeom prst="rect">
              <a:avLst/>
            </a:prstGeom>
            <a:noFill/>
          </p:spPr>
          <p:txBody>
            <a:bodyPr bIns="0" anchor="ctr">
              <a:normAutofit/>
            </a:bodyPr>
            <a:lstStyle/>
            <a:p>
              <a:pPr algn="ctr" fontAlgn="auto"/>
              <a:r>
                <a:rPr lang="zh-CN" altLang="en-US" b="1" spc="3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添加标题</a:t>
              </a: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C853D9-41D3-4860-B262-1E4F23354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438" y="3077"/>
              <a:ext cx="3559" cy="3560"/>
            </a:xfrm>
            <a:prstGeom prst="roundRect">
              <a:avLst/>
            </a:prstGeom>
          </p:spPr>
        </p:pic>
      </p:grpSp>
      <p:grpSp>
        <p:nvGrpSpPr>
          <p:cNvPr id="14348" name="组合 24">
            <a:extLst>
              <a:ext uri="{FF2B5EF4-FFF2-40B4-BE49-F238E27FC236}">
                <a16:creationId xmlns:a16="http://schemas.microsoft.com/office/drawing/2014/main" id="{80A9B803-EDFC-4F65-BA31-7062E3A552C9}"/>
              </a:ext>
            </a:extLst>
          </p:cNvPr>
          <p:cNvGrpSpPr>
            <a:grpSpLocks/>
          </p:cNvGrpSpPr>
          <p:nvPr/>
        </p:nvGrpSpPr>
        <p:grpSpPr bwMode="auto">
          <a:xfrm>
            <a:off x="3336925" y="1495425"/>
            <a:ext cx="2646363" cy="4670425"/>
            <a:chOff x="6042" y="2895"/>
            <a:chExt cx="3918" cy="6914"/>
          </a:xfrm>
        </p:grpSpPr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5C83B732-1BBC-4F53-9466-9AA77892DC43}"/>
                </a:ext>
              </a:extLst>
            </p:cNvPr>
            <p:cNvSpPr/>
            <p:nvPr/>
          </p:nvSpPr>
          <p:spPr>
            <a:xfrm>
              <a:off x="6042" y="2895"/>
              <a:ext cx="3918" cy="6914"/>
            </a:xfrm>
            <a:prstGeom prst="roundRect">
              <a:avLst>
                <a:gd name="adj" fmla="val 6336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F96188F-1B29-4326-B8C3-139B2D44B403}"/>
                </a:ext>
              </a:extLst>
            </p:cNvPr>
            <p:cNvSpPr txBox="1"/>
            <p:nvPr/>
          </p:nvSpPr>
          <p:spPr>
            <a:xfrm>
              <a:off x="6472" y="7395"/>
              <a:ext cx="3060" cy="1882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400" spc="15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单击此处输入正文内容，文字是您思想的提炼，请尽量言简意赅的阐述观点。</a:t>
              </a:r>
            </a:p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endParaRPr lang="zh-CN" altLang="en-US" sz="1400" spc="15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E068E60-DF63-4F7A-9830-9F5AEE995F3A}"/>
                </a:ext>
              </a:extLst>
            </p:cNvPr>
            <p:cNvSpPr txBox="1"/>
            <p:nvPr/>
          </p:nvSpPr>
          <p:spPr>
            <a:xfrm>
              <a:off x="6472" y="6662"/>
              <a:ext cx="3060" cy="733"/>
            </a:xfrm>
            <a:prstGeom prst="rect">
              <a:avLst/>
            </a:prstGeom>
            <a:noFill/>
          </p:spPr>
          <p:txBody>
            <a:bodyPr bIns="0" anchor="ctr">
              <a:normAutofit/>
            </a:bodyPr>
            <a:lstStyle/>
            <a:p>
              <a:pPr algn="ctr" fontAlgn="auto"/>
              <a:r>
                <a:rPr lang="zh-CN" altLang="en-US" b="1" spc="3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添加标题</a:t>
              </a: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3F3D989-1F83-4342-BD92-CD8D5844B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37" y="3093"/>
              <a:ext cx="3534" cy="3534"/>
            </a:xfrm>
            <a:prstGeom prst="roundRect">
              <a:avLst/>
            </a:prstGeom>
          </p:spPr>
        </p:pic>
      </p:grpSp>
      <p:grpSp>
        <p:nvGrpSpPr>
          <p:cNvPr id="14353" name="组合 26">
            <a:extLst>
              <a:ext uri="{FF2B5EF4-FFF2-40B4-BE49-F238E27FC236}">
                <a16:creationId xmlns:a16="http://schemas.microsoft.com/office/drawing/2014/main" id="{D6903157-7CB1-423B-B8EE-A4B804450E5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495425"/>
            <a:ext cx="2647950" cy="4672013"/>
            <a:chOff x="1440" y="2895"/>
            <a:chExt cx="3919" cy="6915"/>
          </a:xfrm>
        </p:grpSpPr>
        <p:sp>
          <p:nvSpPr>
            <p:cNvPr id="2" name="圆角矩形 1">
              <a:extLst>
                <a:ext uri="{FF2B5EF4-FFF2-40B4-BE49-F238E27FC236}">
                  <a16:creationId xmlns:a16="http://schemas.microsoft.com/office/drawing/2014/main" id="{3DF4D0AA-217A-4BB7-A6EB-099B5265B723}"/>
                </a:ext>
              </a:extLst>
            </p:cNvPr>
            <p:cNvSpPr/>
            <p:nvPr/>
          </p:nvSpPr>
          <p:spPr>
            <a:xfrm>
              <a:off x="1440" y="2895"/>
              <a:ext cx="3919" cy="6915"/>
            </a:xfrm>
            <a:prstGeom prst="roundRect">
              <a:avLst>
                <a:gd name="adj" fmla="val 6336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C79ABB81-FD9E-4FBE-BE24-8E372097119F}"/>
                </a:ext>
              </a:extLst>
            </p:cNvPr>
            <p:cNvSpPr txBox="1"/>
            <p:nvPr/>
          </p:nvSpPr>
          <p:spPr>
            <a:xfrm>
              <a:off x="1870" y="7397"/>
              <a:ext cx="3061" cy="1882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400" spc="15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单击此处输入正文内容，文字是您思想的提炼，请尽量言简意赅的阐述观点。</a:t>
              </a:r>
            </a:p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endParaRPr lang="zh-CN" altLang="en-US" sz="1400" spc="15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FE9FB5C3-AA67-43B5-BFBE-8E39110E931C}"/>
                </a:ext>
              </a:extLst>
            </p:cNvPr>
            <p:cNvSpPr txBox="1"/>
            <p:nvPr/>
          </p:nvSpPr>
          <p:spPr>
            <a:xfrm>
              <a:off x="1870" y="6661"/>
              <a:ext cx="3061" cy="735"/>
            </a:xfrm>
            <a:prstGeom prst="rect">
              <a:avLst/>
            </a:prstGeom>
            <a:noFill/>
          </p:spPr>
          <p:txBody>
            <a:bodyPr bIns="0" anchor="ctr">
              <a:normAutofit/>
            </a:bodyPr>
            <a:lstStyle/>
            <a:p>
              <a:pPr algn="ctr" fontAlgn="auto"/>
              <a:r>
                <a:rPr lang="zh-CN" altLang="en-US" b="1" spc="3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添加标题</a:t>
              </a: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EF9C1148-8992-4BAA-A7FB-0FE2F6F8C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4"/>
            <a:stretch>
              <a:fillRect/>
            </a:stretch>
          </p:blipFill>
          <p:spPr>
            <a:xfrm>
              <a:off x="1647" y="3092"/>
              <a:ext cx="3536" cy="3536"/>
            </a:xfrm>
            <a:prstGeom prst="roundRect">
              <a:avLst/>
            </a:prstGeom>
          </p:spPr>
        </p:pic>
      </p:grpSp>
      <p:grpSp>
        <p:nvGrpSpPr>
          <p:cNvPr id="14358" name="组合 23">
            <a:extLst>
              <a:ext uri="{FF2B5EF4-FFF2-40B4-BE49-F238E27FC236}">
                <a16:creationId xmlns:a16="http://schemas.microsoft.com/office/drawing/2014/main" id="{84F168D5-9F00-437B-937E-AB734B43E307}"/>
              </a:ext>
            </a:extLst>
          </p:cNvPr>
          <p:cNvGrpSpPr>
            <a:grpSpLocks/>
          </p:cNvGrpSpPr>
          <p:nvPr/>
        </p:nvGrpSpPr>
        <p:grpSpPr bwMode="auto">
          <a:xfrm>
            <a:off x="6159500" y="1495425"/>
            <a:ext cx="2646363" cy="4670425"/>
            <a:chOff x="10645" y="2895"/>
            <a:chExt cx="3918" cy="6914"/>
          </a:xfrm>
        </p:grpSpPr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id="{EBC19E90-F137-4B71-BCE2-98C73E5D5319}"/>
                </a:ext>
              </a:extLst>
            </p:cNvPr>
            <p:cNvSpPr/>
            <p:nvPr/>
          </p:nvSpPr>
          <p:spPr>
            <a:xfrm>
              <a:off x="10645" y="2895"/>
              <a:ext cx="3918" cy="6914"/>
            </a:xfrm>
            <a:prstGeom prst="roundRect">
              <a:avLst>
                <a:gd name="adj" fmla="val 6336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96A41B1-61F3-4C29-B97D-CD10F4720FEE}"/>
                </a:ext>
              </a:extLst>
            </p:cNvPr>
            <p:cNvSpPr txBox="1"/>
            <p:nvPr/>
          </p:nvSpPr>
          <p:spPr>
            <a:xfrm>
              <a:off x="11075" y="7395"/>
              <a:ext cx="3060" cy="1882"/>
            </a:xfrm>
            <a:prstGeom prst="rect">
              <a:avLst/>
            </a:prstGeom>
            <a:noFill/>
          </p:spPr>
          <p:txBody>
            <a:bodyPr>
              <a:normAutofit lnSpcReduction="10000"/>
            </a:bodyPr>
            <a:lstStyle/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r>
                <a:rPr lang="zh-CN" altLang="en-US" sz="1400" spc="150" noProof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单击此处输入正文内容，文字是您思想的提炼，请尽量言简意赅的阐述观点。</a:t>
              </a:r>
            </a:p>
            <a:p>
              <a:pPr fontAlgn="auto">
                <a:lnSpc>
                  <a:spcPct val="130000"/>
                </a:lnSpc>
                <a:spcAft>
                  <a:spcPts val="1000"/>
                </a:spcAft>
              </a:pPr>
              <a:endParaRPr lang="zh-CN" altLang="en-US" sz="1400" spc="150" noProof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A654777-EBA0-499A-BE35-A30AB22DC2F3}"/>
                </a:ext>
              </a:extLst>
            </p:cNvPr>
            <p:cNvSpPr txBox="1"/>
            <p:nvPr/>
          </p:nvSpPr>
          <p:spPr>
            <a:xfrm>
              <a:off x="11075" y="6662"/>
              <a:ext cx="3060" cy="733"/>
            </a:xfrm>
            <a:prstGeom prst="rect">
              <a:avLst/>
            </a:prstGeom>
            <a:noFill/>
          </p:spPr>
          <p:txBody>
            <a:bodyPr bIns="0" anchor="ctr">
              <a:normAutofit/>
            </a:bodyPr>
            <a:lstStyle/>
            <a:p>
              <a:pPr algn="ctr" fontAlgn="auto"/>
              <a:r>
                <a:rPr lang="zh-CN" altLang="en-US" b="1" spc="3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Regular" panose="020B0500000000000000" charset="-122"/>
                  <a:sym typeface="+mn-ea"/>
                </a:rPr>
                <a:t>添加标题</a:t>
              </a: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96568202-8C47-4D50-8F10-B3E8F368B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831" y="3078"/>
              <a:ext cx="3549" cy="3549"/>
            </a:xfrm>
            <a:prstGeom prst="roundRect">
              <a:avLst/>
            </a:prstGeom>
          </p:spPr>
        </p:pic>
      </p:grpSp>
      <p:pic>
        <p:nvPicPr>
          <p:cNvPr id="14363" name="图片 21" descr="logo-06">
            <a:extLst>
              <a:ext uri="{FF2B5EF4-FFF2-40B4-BE49-F238E27FC236}">
                <a16:creationId xmlns:a16="http://schemas.microsoft.com/office/drawing/2014/main" id="{F3E57287-A439-4639-8069-DA169B6A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E331630F-815E-425B-9E7A-DF6D60272677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5362" name="文本框 14">
            <a:extLst>
              <a:ext uri="{FF2B5EF4-FFF2-40B4-BE49-F238E27FC236}">
                <a16:creationId xmlns:a16="http://schemas.microsoft.com/office/drawing/2014/main" id="{25D8578F-828D-4B07-89FD-1A0934BD1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C3AC438-50BB-4036-B8E8-F97AEE77CF51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15364" name="图片 21" descr="logo-06">
            <a:extLst>
              <a:ext uri="{FF2B5EF4-FFF2-40B4-BE49-F238E27FC236}">
                <a16:creationId xmlns:a16="http://schemas.microsoft.com/office/drawing/2014/main" id="{D6D6202D-490D-467C-AC94-0637A63B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任意多边形: 形状 13">
            <a:extLst>
              <a:ext uri="{FF2B5EF4-FFF2-40B4-BE49-F238E27FC236}">
                <a16:creationId xmlns:a16="http://schemas.microsoft.com/office/drawing/2014/main" id="{5AB56FEA-AC77-492D-914F-316EC978B1E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76707" y="5688794"/>
            <a:ext cx="1443052" cy="523791"/>
          </a:xfrm>
          <a:custGeom>
            <a:avLst/>
            <a:gdLst>
              <a:gd name="connsiteX0" fmla="*/ 3369150 w 3405150"/>
              <a:gd name="connsiteY0" fmla="*/ 1163984 h 1235984"/>
              <a:gd name="connsiteX1" fmla="*/ 3405150 w 3405150"/>
              <a:gd name="connsiteY1" fmla="*/ 1199984 h 1235984"/>
              <a:gd name="connsiteX2" fmla="*/ 3369150 w 3405150"/>
              <a:gd name="connsiteY2" fmla="*/ 1235984 h 1235984"/>
              <a:gd name="connsiteX3" fmla="*/ 3333150 w 3405150"/>
              <a:gd name="connsiteY3" fmla="*/ 1199984 h 1235984"/>
              <a:gd name="connsiteX4" fmla="*/ 3369150 w 3405150"/>
              <a:gd name="connsiteY4" fmla="*/ 1163984 h 1235984"/>
              <a:gd name="connsiteX5" fmla="*/ 2952508 w 3405150"/>
              <a:gd name="connsiteY5" fmla="*/ 1163984 h 1235984"/>
              <a:gd name="connsiteX6" fmla="*/ 2988508 w 3405150"/>
              <a:gd name="connsiteY6" fmla="*/ 1199984 h 1235984"/>
              <a:gd name="connsiteX7" fmla="*/ 2952508 w 3405150"/>
              <a:gd name="connsiteY7" fmla="*/ 1235984 h 1235984"/>
              <a:gd name="connsiteX8" fmla="*/ 2916508 w 3405150"/>
              <a:gd name="connsiteY8" fmla="*/ 1199984 h 1235984"/>
              <a:gd name="connsiteX9" fmla="*/ 2952508 w 3405150"/>
              <a:gd name="connsiteY9" fmla="*/ 1163984 h 1235984"/>
              <a:gd name="connsiteX10" fmla="*/ 2535864 w 3405150"/>
              <a:gd name="connsiteY10" fmla="*/ 1163984 h 1235984"/>
              <a:gd name="connsiteX11" fmla="*/ 2571864 w 3405150"/>
              <a:gd name="connsiteY11" fmla="*/ 1199984 h 1235984"/>
              <a:gd name="connsiteX12" fmla="*/ 2535864 w 3405150"/>
              <a:gd name="connsiteY12" fmla="*/ 1235984 h 1235984"/>
              <a:gd name="connsiteX13" fmla="*/ 2499864 w 3405150"/>
              <a:gd name="connsiteY13" fmla="*/ 1199984 h 1235984"/>
              <a:gd name="connsiteX14" fmla="*/ 2535864 w 3405150"/>
              <a:gd name="connsiteY14" fmla="*/ 1163984 h 1235984"/>
              <a:gd name="connsiteX15" fmla="*/ 2119220 w 3405150"/>
              <a:gd name="connsiteY15" fmla="*/ 1163984 h 1235984"/>
              <a:gd name="connsiteX16" fmla="*/ 2155220 w 3405150"/>
              <a:gd name="connsiteY16" fmla="*/ 1199984 h 1235984"/>
              <a:gd name="connsiteX17" fmla="*/ 2119220 w 3405150"/>
              <a:gd name="connsiteY17" fmla="*/ 1235984 h 1235984"/>
              <a:gd name="connsiteX18" fmla="*/ 2083220 w 3405150"/>
              <a:gd name="connsiteY18" fmla="*/ 1199984 h 1235984"/>
              <a:gd name="connsiteX19" fmla="*/ 2119220 w 3405150"/>
              <a:gd name="connsiteY19" fmla="*/ 1163984 h 1235984"/>
              <a:gd name="connsiteX20" fmla="*/ 1702576 w 3405150"/>
              <a:gd name="connsiteY20" fmla="*/ 1163984 h 1235984"/>
              <a:gd name="connsiteX21" fmla="*/ 1738576 w 3405150"/>
              <a:gd name="connsiteY21" fmla="*/ 1199984 h 1235984"/>
              <a:gd name="connsiteX22" fmla="*/ 1702576 w 3405150"/>
              <a:gd name="connsiteY22" fmla="*/ 1235984 h 1235984"/>
              <a:gd name="connsiteX23" fmla="*/ 1666576 w 3405150"/>
              <a:gd name="connsiteY23" fmla="*/ 1199984 h 1235984"/>
              <a:gd name="connsiteX24" fmla="*/ 1702576 w 3405150"/>
              <a:gd name="connsiteY24" fmla="*/ 1163984 h 1235984"/>
              <a:gd name="connsiteX25" fmla="*/ 1285932 w 3405150"/>
              <a:gd name="connsiteY25" fmla="*/ 1163984 h 1235984"/>
              <a:gd name="connsiteX26" fmla="*/ 1321932 w 3405150"/>
              <a:gd name="connsiteY26" fmla="*/ 1199984 h 1235984"/>
              <a:gd name="connsiteX27" fmla="*/ 1285932 w 3405150"/>
              <a:gd name="connsiteY27" fmla="*/ 1235984 h 1235984"/>
              <a:gd name="connsiteX28" fmla="*/ 1249932 w 3405150"/>
              <a:gd name="connsiteY28" fmla="*/ 1199984 h 1235984"/>
              <a:gd name="connsiteX29" fmla="*/ 1285932 w 3405150"/>
              <a:gd name="connsiteY29" fmla="*/ 1163984 h 1235984"/>
              <a:gd name="connsiteX30" fmla="*/ 869288 w 3405150"/>
              <a:gd name="connsiteY30" fmla="*/ 1163984 h 1235984"/>
              <a:gd name="connsiteX31" fmla="*/ 905288 w 3405150"/>
              <a:gd name="connsiteY31" fmla="*/ 1199984 h 1235984"/>
              <a:gd name="connsiteX32" fmla="*/ 869288 w 3405150"/>
              <a:gd name="connsiteY32" fmla="*/ 1235984 h 1235984"/>
              <a:gd name="connsiteX33" fmla="*/ 833288 w 3405150"/>
              <a:gd name="connsiteY33" fmla="*/ 1199984 h 1235984"/>
              <a:gd name="connsiteX34" fmla="*/ 869288 w 3405150"/>
              <a:gd name="connsiteY34" fmla="*/ 1163984 h 1235984"/>
              <a:gd name="connsiteX35" fmla="*/ 452644 w 3405150"/>
              <a:gd name="connsiteY35" fmla="*/ 1163984 h 1235984"/>
              <a:gd name="connsiteX36" fmla="*/ 488644 w 3405150"/>
              <a:gd name="connsiteY36" fmla="*/ 1199984 h 1235984"/>
              <a:gd name="connsiteX37" fmla="*/ 452644 w 3405150"/>
              <a:gd name="connsiteY37" fmla="*/ 1235984 h 1235984"/>
              <a:gd name="connsiteX38" fmla="*/ 416644 w 3405150"/>
              <a:gd name="connsiteY38" fmla="*/ 1199984 h 1235984"/>
              <a:gd name="connsiteX39" fmla="*/ 452644 w 3405150"/>
              <a:gd name="connsiteY39" fmla="*/ 1163984 h 1235984"/>
              <a:gd name="connsiteX40" fmla="*/ 36000 w 3405150"/>
              <a:gd name="connsiteY40" fmla="*/ 1163984 h 1235984"/>
              <a:gd name="connsiteX41" fmla="*/ 72000 w 3405150"/>
              <a:gd name="connsiteY41" fmla="*/ 1199984 h 1235984"/>
              <a:gd name="connsiteX42" fmla="*/ 36000 w 3405150"/>
              <a:gd name="connsiteY42" fmla="*/ 1235984 h 1235984"/>
              <a:gd name="connsiteX43" fmla="*/ 0 w 3405150"/>
              <a:gd name="connsiteY43" fmla="*/ 1199984 h 1235984"/>
              <a:gd name="connsiteX44" fmla="*/ 36000 w 3405150"/>
              <a:gd name="connsiteY44" fmla="*/ 1163984 h 1235984"/>
              <a:gd name="connsiteX45" fmla="*/ 3369150 w 3405150"/>
              <a:gd name="connsiteY45" fmla="*/ 872988 h 1235984"/>
              <a:gd name="connsiteX46" fmla="*/ 3405150 w 3405150"/>
              <a:gd name="connsiteY46" fmla="*/ 908988 h 1235984"/>
              <a:gd name="connsiteX47" fmla="*/ 3369150 w 3405150"/>
              <a:gd name="connsiteY47" fmla="*/ 944988 h 1235984"/>
              <a:gd name="connsiteX48" fmla="*/ 3333150 w 3405150"/>
              <a:gd name="connsiteY48" fmla="*/ 908988 h 1235984"/>
              <a:gd name="connsiteX49" fmla="*/ 3369150 w 3405150"/>
              <a:gd name="connsiteY49" fmla="*/ 872988 h 1235984"/>
              <a:gd name="connsiteX50" fmla="*/ 2952508 w 3405150"/>
              <a:gd name="connsiteY50" fmla="*/ 872988 h 1235984"/>
              <a:gd name="connsiteX51" fmla="*/ 2988508 w 3405150"/>
              <a:gd name="connsiteY51" fmla="*/ 908988 h 1235984"/>
              <a:gd name="connsiteX52" fmla="*/ 2952508 w 3405150"/>
              <a:gd name="connsiteY52" fmla="*/ 944988 h 1235984"/>
              <a:gd name="connsiteX53" fmla="*/ 2916508 w 3405150"/>
              <a:gd name="connsiteY53" fmla="*/ 908988 h 1235984"/>
              <a:gd name="connsiteX54" fmla="*/ 2952508 w 3405150"/>
              <a:gd name="connsiteY54" fmla="*/ 872988 h 1235984"/>
              <a:gd name="connsiteX55" fmla="*/ 2535864 w 3405150"/>
              <a:gd name="connsiteY55" fmla="*/ 872988 h 1235984"/>
              <a:gd name="connsiteX56" fmla="*/ 2571864 w 3405150"/>
              <a:gd name="connsiteY56" fmla="*/ 908988 h 1235984"/>
              <a:gd name="connsiteX57" fmla="*/ 2535864 w 3405150"/>
              <a:gd name="connsiteY57" fmla="*/ 944988 h 1235984"/>
              <a:gd name="connsiteX58" fmla="*/ 2499864 w 3405150"/>
              <a:gd name="connsiteY58" fmla="*/ 908988 h 1235984"/>
              <a:gd name="connsiteX59" fmla="*/ 2535864 w 3405150"/>
              <a:gd name="connsiteY59" fmla="*/ 872988 h 1235984"/>
              <a:gd name="connsiteX60" fmla="*/ 2119220 w 3405150"/>
              <a:gd name="connsiteY60" fmla="*/ 872988 h 1235984"/>
              <a:gd name="connsiteX61" fmla="*/ 2155220 w 3405150"/>
              <a:gd name="connsiteY61" fmla="*/ 908988 h 1235984"/>
              <a:gd name="connsiteX62" fmla="*/ 2119220 w 3405150"/>
              <a:gd name="connsiteY62" fmla="*/ 944988 h 1235984"/>
              <a:gd name="connsiteX63" fmla="*/ 2083220 w 3405150"/>
              <a:gd name="connsiteY63" fmla="*/ 908988 h 1235984"/>
              <a:gd name="connsiteX64" fmla="*/ 2119220 w 3405150"/>
              <a:gd name="connsiteY64" fmla="*/ 872988 h 1235984"/>
              <a:gd name="connsiteX65" fmla="*/ 1702576 w 3405150"/>
              <a:gd name="connsiteY65" fmla="*/ 872988 h 1235984"/>
              <a:gd name="connsiteX66" fmla="*/ 1738576 w 3405150"/>
              <a:gd name="connsiteY66" fmla="*/ 908988 h 1235984"/>
              <a:gd name="connsiteX67" fmla="*/ 1702576 w 3405150"/>
              <a:gd name="connsiteY67" fmla="*/ 944988 h 1235984"/>
              <a:gd name="connsiteX68" fmla="*/ 1666576 w 3405150"/>
              <a:gd name="connsiteY68" fmla="*/ 908988 h 1235984"/>
              <a:gd name="connsiteX69" fmla="*/ 1702576 w 3405150"/>
              <a:gd name="connsiteY69" fmla="*/ 872988 h 1235984"/>
              <a:gd name="connsiteX70" fmla="*/ 1285932 w 3405150"/>
              <a:gd name="connsiteY70" fmla="*/ 872988 h 1235984"/>
              <a:gd name="connsiteX71" fmla="*/ 1321932 w 3405150"/>
              <a:gd name="connsiteY71" fmla="*/ 908988 h 1235984"/>
              <a:gd name="connsiteX72" fmla="*/ 1285932 w 3405150"/>
              <a:gd name="connsiteY72" fmla="*/ 944988 h 1235984"/>
              <a:gd name="connsiteX73" fmla="*/ 1249932 w 3405150"/>
              <a:gd name="connsiteY73" fmla="*/ 908988 h 1235984"/>
              <a:gd name="connsiteX74" fmla="*/ 1285932 w 3405150"/>
              <a:gd name="connsiteY74" fmla="*/ 872988 h 1235984"/>
              <a:gd name="connsiteX75" fmla="*/ 869288 w 3405150"/>
              <a:gd name="connsiteY75" fmla="*/ 872988 h 1235984"/>
              <a:gd name="connsiteX76" fmla="*/ 905288 w 3405150"/>
              <a:gd name="connsiteY76" fmla="*/ 908988 h 1235984"/>
              <a:gd name="connsiteX77" fmla="*/ 869288 w 3405150"/>
              <a:gd name="connsiteY77" fmla="*/ 944988 h 1235984"/>
              <a:gd name="connsiteX78" fmla="*/ 833288 w 3405150"/>
              <a:gd name="connsiteY78" fmla="*/ 908988 h 1235984"/>
              <a:gd name="connsiteX79" fmla="*/ 869288 w 3405150"/>
              <a:gd name="connsiteY79" fmla="*/ 872988 h 1235984"/>
              <a:gd name="connsiteX80" fmla="*/ 452644 w 3405150"/>
              <a:gd name="connsiteY80" fmla="*/ 872988 h 1235984"/>
              <a:gd name="connsiteX81" fmla="*/ 488644 w 3405150"/>
              <a:gd name="connsiteY81" fmla="*/ 908988 h 1235984"/>
              <a:gd name="connsiteX82" fmla="*/ 452644 w 3405150"/>
              <a:gd name="connsiteY82" fmla="*/ 944988 h 1235984"/>
              <a:gd name="connsiteX83" fmla="*/ 416644 w 3405150"/>
              <a:gd name="connsiteY83" fmla="*/ 908988 h 1235984"/>
              <a:gd name="connsiteX84" fmla="*/ 452644 w 3405150"/>
              <a:gd name="connsiteY84" fmla="*/ 872988 h 1235984"/>
              <a:gd name="connsiteX85" fmla="*/ 36000 w 3405150"/>
              <a:gd name="connsiteY85" fmla="*/ 872988 h 1235984"/>
              <a:gd name="connsiteX86" fmla="*/ 72000 w 3405150"/>
              <a:gd name="connsiteY86" fmla="*/ 908988 h 1235984"/>
              <a:gd name="connsiteX87" fmla="*/ 36000 w 3405150"/>
              <a:gd name="connsiteY87" fmla="*/ 944988 h 1235984"/>
              <a:gd name="connsiteX88" fmla="*/ 0 w 3405150"/>
              <a:gd name="connsiteY88" fmla="*/ 908988 h 1235984"/>
              <a:gd name="connsiteX89" fmla="*/ 36000 w 3405150"/>
              <a:gd name="connsiteY89" fmla="*/ 872988 h 1235984"/>
              <a:gd name="connsiteX90" fmla="*/ 3369150 w 3405150"/>
              <a:gd name="connsiteY90" fmla="*/ 581992 h 1235984"/>
              <a:gd name="connsiteX91" fmla="*/ 3405150 w 3405150"/>
              <a:gd name="connsiteY91" fmla="*/ 617992 h 1235984"/>
              <a:gd name="connsiteX92" fmla="*/ 3369150 w 3405150"/>
              <a:gd name="connsiteY92" fmla="*/ 653992 h 1235984"/>
              <a:gd name="connsiteX93" fmla="*/ 3333150 w 3405150"/>
              <a:gd name="connsiteY93" fmla="*/ 617992 h 1235984"/>
              <a:gd name="connsiteX94" fmla="*/ 3369150 w 3405150"/>
              <a:gd name="connsiteY94" fmla="*/ 581992 h 1235984"/>
              <a:gd name="connsiteX95" fmla="*/ 2952508 w 3405150"/>
              <a:gd name="connsiteY95" fmla="*/ 581992 h 1235984"/>
              <a:gd name="connsiteX96" fmla="*/ 2988508 w 3405150"/>
              <a:gd name="connsiteY96" fmla="*/ 617992 h 1235984"/>
              <a:gd name="connsiteX97" fmla="*/ 2952508 w 3405150"/>
              <a:gd name="connsiteY97" fmla="*/ 653992 h 1235984"/>
              <a:gd name="connsiteX98" fmla="*/ 2916508 w 3405150"/>
              <a:gd name="connsiteY98" fmla="*/ 617992 h 1235984"/>
              <a:gd name="connsiteX99" fmla="*/ 2952508 w 3405150"/>
              <a:gd name="connsiteY99" fmla="*/ 581992 h 1235984"/>
              <a:gd name="connsiteX100" fmla="*/ 2535864 w 3405150"/>
              <a:gd name="connsiteY100" fmla="*/ 581992 h 1235984"/>
              <a:gd name="connsiteX101" fmla="*/ 2571864 w 3405150"/>
              <a:gd name="connsiteY101" fmla="*/ 617992 h 1235984"/>
              <a:gd name="connsiteX102" fmla="*/ 2535864 w 3405150"/>
              <a:gd name="connsiteY102" fmla="*/ 653992 h 1235984"/>
              <a:gd name="connsiteX103" fmla="*/ 2499864 w 3405150"/>
              <a:gd name="connsiteY103" fmla="*/ 617992 h 1235984"/>
              <a:gd name="connsiteX104" fmla="*/ 2535864 w 3405150"/>
              <a:gd name="connsiteY104" fmla="*/ 581992 h 1235984"/>
              <a:gd name="connsiteX105" fmla="*/ 2119220 w 3405150"/>
              <a:gd name="connsiteY105" fmla="*/ 581992 h 1235984"/>
              <a:gd name="connsiteX106" fmla="*/ 2155220 w 3405150"/>
              <a:gd name="connsiteY106" fmla="*/ 617992 h 1235984"/>
              <a:gd name="connsiteX107" fmla="*/ 2119220 w 3405150"/>
              <a:gd name="connsiteY107" fmla="*/ 653992 h 1235984"/>
              <a:gd name="connsiteX108" fmla="*/ 2083220 w 3405150"/>
              <a:gd name="connsiteY108" fmla="*/ 617992 h 1235984"/>
              <a:gd name="connsiteX109" fmla="*/ 2119220 w 3405150"/>
              <a:gd name="connsiteY109" fmla="*/ 581992 h 1235984"/>
              <a:gd name="connsiteX110" fmla="*/ 1702576 w 3405150"/>
              <a:gd name="connsiteY110" fmla="*/ 581992 h 1235984"/>
              <a:gd name="connsiteX111" fmla="*/ 1738576 w 3405150"/>
              <a:gd name="connsiteY111" fmla="*/ 617992 h 1235984"/>
              <a:gd name="connsiteX112" fmla="*/ 1702576 w 3405150"/>
              <a:gd name="connsiteY112" fmla="*/ 653992 h 1235984"/>
              <a:gd name="connsiteX113" fmla="*/ 1666576 w 3405150"/>
              <a:gd name="connsiteY113" fmla="*/ 617992 h 1235984"/>
              <a:gd name="connsiteX114" fmla="*/ 1702576 w 3405150"/>
              <a:gd name="connsiteY114" fmla="*/ 581992 h 1235984"/>
              <a:gd name="connsiteX115" fmla="*/ 1285932 w 3405150"/>
              <a:gd name="connsiteY115" fmla="*/ 581992 h 1235984"/>
              <a:gd name="connsiteX116" fmla="*/ 1321932 w 3405150"/>
              <a:gd name="connsiteY116" fmla="*/ 617992 h 1235984"/>
              <a:gd name="connsiteX117" fmla="*/ 1285932 w 3405150"/>
              <a:gd name="connsiteY117" fmla="*/ 653992 h 1235984"/>
              <a:gd name="connsiteX118" fmla="*/ 1249932 w 3405150"/>
              <a:gd name="connsiteY118" fmla="*/ 617992 h 1235984"/>
              <a:gd name="connsiteX119" fmla="*/ 1285932 w 3405150"/>
              <a:gd name="connsiteY119" fmla="*/ 581992 h 1235984"/>
              <a:gd name="connsiteX120" fmla="*/ 869288 w 3405150"/>
              <a:gd name="connsiteY120" fmla="*/ 581992 h 1235984"/>
              <a:gd name="connsiteX121" fmla="*/ 905288 w 3405150"/>
              <a:gd name="connsiteY121" fmla="*/ 617992 h 1235984"/>
              <a:gd name="connsiteX122" fmla="*/ 869288 w 3405150"/>
              <a:gd name="connsiteY122" fmla="*/ 653992 h 1235984"/>
              <a:gd name="connsiteX123" fmla="*/ 833288 w 3405150"/>
              <a:gd name="connsiteY123" fmla="*/ 617992 h 1235984"/>
              <a:gd name="connsiteX124" fmla="*/ 869288 w 3405150"/>
              <a:gd name="connsiteY124" fmla="*/ 581992 h 1235984"/>
              <a:gd name="connsiteX125" fmla="*/ 452644 w 3405150"/>
              <a:gd name="connsiteY125" fmla="*/ 581992 h 1235984"/>
              <a:gd name="connsiteX126" fmla="*/ 488644 w 3405150"/>
              <a:gd name="connsiteY126" fmla="*/ 617992 h 1235984"/>
              <a:gd name="connsiteX127" fmla="*/ 452644 w 3405150"/>
              <a:gd name="connsiteY127" fmla="*/ 653992 h 1235984"/>
              <a:gd name="connsiteX128" fmla="*/ 416644 w 3405150"/>
              <a:gd name="connsiteY128" fmla="*/ 617992 h 1235984"/>
              <a:gd name="connsiteX129" fmla="*/ 452644 w 3405150"/>
              <a:gd name="connsiteY129" fmla="*/ 581992 h 1235984"/>
              <a:gd name="connsiteX130" fmla="*/ 36000 w 3405150"/>
              <a:gd name="connsiteY130" fmla="*/ 581992 h 1235984"/>
              <a:gd name="connsiteX131" fmla="*/ 72000 w 3405150"/>
              <a:gd name="connsiteY131" fmla="*/ 617992 h 1235984"/>
              <a:gd name="connsiteX132" fmla="*/ 36000 w 3405150"/>
              <a:gd name="connsiteY132" fmla="*/ 653992 h 1235984"/>
              <a:gd name="connsiteX133" fmla="*/ 0 w 3405150"/>
              <a:gd name="connsiteY133" fmla="*/ 617992 h 1235984"/>
              <a:gd name="connsiteX134" fmla="*/ 36000 w 3405150"/>
              <a:gd name="connsiteY134" fmla="*/ 581992 h 1235984"/>
              <a:gd name="connsiteX135" fmla="*/ 3369150 w 3405150"/>
              <a:gd name="connsiteY135" fmla="*/ 290996 h 1235984"/>
              <a:gd name="connsiteX136" fmla="*/ 3405150 w 3405150"/>
              <a:gd name="connsiteY136" fmla="*/ 326996 h 1235984"/>
              <a:gd name="connsiteX137" fmla="*/ 3369150 w 3405150"/>
              <a:gd name="connsiteY137" fmla="*/ 362996 h 1235984"/>
              <a:gd name="connsiteX138" fmla="*/ 3333150 w 3405150"/>
              <a:gd name="connsiteY138" fmla="*/ 326996 h 1235984"/>
              <a:gd name="connsiteX139" fmla="*/ 3369150 w 3405150"/>
              <a:gd name="connsiteY139" fmla="*/ 290996 h 1235984"/>
              <a:gd name="connsiteX140" fmla="*/ 2952508 w 3405150"/>
              <a:gd name="connsiteY140" fmla="*/ 290996 h 1235984"/>
              <a:gd name="connsiteX141" fmla="*/ 2988508 w 3405150"/>
              <a:gd name="connsiteY141" fmla="*/ 326996 h 1235984"/>
              <a:gd name="connsiteX142" fmla="*/ 2952508 w 3405150"/>
              <a:gd name="connsiteY142" fmla="*/ 362996 h 1235984"/>
              <a:gd name="connsiteX143" fmla="*/ 2916508 w 3405150"/>
              <a:gd name="connsiteY143" fmla="*/ 326996 h 1235984"/>
              <a:gd name="connsiteX144" fmla="*/ 2952508 w 3405150"/>
              <a:gd name="connsiteY144" fmla="*/ 290996 h 1235984"/>
              <a:gd name="connsiteX145" fmla="*/ 2535864 w 3405150"/>
              <a:gd name="connsiteY145" fmla="*/ 290996 h 1235984"/>
              <a:gd name="connsiteX146" fmla="*/ 2571864 w 3405150"/>
              <a:gd name="connsiteY146" fmla="*/ 326996 h 1235984"/>
              <a:gd name="connsiteX147" fmla="*/ 2535864 w 3405150"/>
              <a:gd name="connsiteY147" fmla="*/ 362996 h 1235984"/>
              <a:gd name="connsiteX148" fmla="*/ 2499864 w 3405150"/>
              <a:gd name="connsiteY148" fmla="*/ 326996 h 1235984"/>
              <a:gd name="connsiteX149" fmla="*/ 2535864 w 3405150"/>
              <a:gd name="connsiteY149" fmla="*/ 290996 h 1235984"/>
              <a:gd name="connsiteX150" fmla="*/ 2119220 w 3405150"/>
              <a:gd name="connsiteY150" fmla="*/ 290996 h 1235984"/>
              <a:gd name="connsiteX151" fmla="*/ 2155220 w 3405150"/>
              <a:gd name="connsiteY151" fmla="*/ 326996 h 1235984"/>
              <a:gd name="connsiteX152" fmla="*/ 2119220 w 3405150"/>
              <a:gd name="connsiteY152" fmla="*/ 362996 h 1235984"/>
              <a:gd name="connsiteX153" fmla="*/ 2083220 w 3405150"/>
              <a:gd name="connsiteY153" fmla="*/ 326996 h 1235984"/>
              <a:gd name="connsiteX154" fmla="*/ 2119220 w 3405150"/>
              <a:gd name="connsiteY154" fmla="*/ 290996 h 1235984"/>
              <a:gd name="connsiteX155" fmla="*/ 1702576 w 3405150"/>
              <a:gd name="connsiteY155" fmla="*/ 290996 h 1235984"/>
              <a:gd name="connsiteX156" fmla="*/ 1738576 w 3405150"/>
              <a:gd name="connsiteY156" fmla="*/ 326996 h 1235984"/>
              <a:gd name="connsiteX157" fmla="*/ 1702576 w 3405150"/>
              <a:gd name="connsiteY157" fmla="*/ 362996 h 1235984"/>
              <a:gd name="connsiteX158" fmla="*/ 1666576 w 3405150"/>
              <a:gd name="connsiteY158" fmla="*/ 326996 h 1235984"/>
              <a:gd name="connsiteX159" fmla="*/ 1702576 w 3405150"/>
              <a:gd name="connsiteY159" fmla="*/ 290996 h 1235984"/>
              <a:gd name="connsiteX160" fmla="*/ 1285932 w 3405150"/>
              <a:gd name="connsiteY160" fmla="*/ 290996 h 1235984"/>
              <a:gd name="connsiteX161" fmla="*/ 1321932 w 3405150"/>
              <a:gd name="connsiteY161" fmla="*/ 326996 h 1235984"/>
              <a:gd name="connsiteX162" fmla="*/ 1285932 w 3405150"/>
              <a:gd name="connsiteY162" fmla="*/ 362996 h 1235984"/>
              <a:gd name="connsiteX163" fmla="*/ 1249932 w 3405150"/>
              <a:gd name="connsiteY163" fmla="*/ 326996 h 1235984"/>
              <a:gd name="connsiteX164" fmla="*/ 1285932 w 3405150"/>
              <a:gd name="connsiteY164" fmla="*/ 290996 h 1235984"/>
              <a:gd name="connsiteX165" fmla="*/ 869288 w 3405150"/>
              <a:gd name="connsiteY165" fmla="*/ 290996 h 1235984"/>
              <a:gd name="connsiteX166" fmla="*/ 905288 w 3405150"/>
              <a:gd name="connsiteY166" fmla="*/ 326996 h 1235984"/>
              <a:gd name="connsiteX167" fmla="*/ 869288 w 3405150"/>
              <a:gd name="connsiteY167" fmla="*/ 362996 h 1235984"/>
              <a:gd name="connsiteX168" fmla="*/ 833288 w 3405150"/>
              <a:gd name="connsiteY168" fmla="*/ 326996 h 1235984"/>
              <a:gd name="connsiteX169" fmla="*/ 869288 w 3405150"/>
              <a:gd name="connsiteY169" fmla="*/ 290996 h 1235984"/>
              <a:gd name="connsiteX170" fmla="*/ 452644 w 3405150"/>
              <a:gd name="connsiteY170" fmla="*/ 290996 h 1235984"/>
              <a:gd name="connsiteX171" fmla="*/ 488644 w 3405150"/>
              <a:gd name="connsiteY171" fmla="*/ 326996 h 1235984"/>
              <a:gd name="connsiteX172" fmla="*/ 452644 w 3405150"/>
              <a:gd name="connsiteY172" fmla="*/ 362996 h 1235984"/>
              <a:gd name="connsiteX173" fmla="*/ 416644 w 3405150"/>
              <a:gd name="connsiteY173" fmla="*/ 326996 h 1235984"/>
              <a:gd name="connsiteX174" fmla="*/ 452644 w 3405150"/>
              <a:gd name="connsiteY174" fmla="*/ 290996 h 1235984"/>
              <a:gd name="connsiteX175" fmla="*/ 36000 w 3405150"/>
              <a:gd name="connsiteY175" fmla="*/ 290996 h 1235984"/>
              <a:gd name="connsiteX176" fmla="*/ 72000 w 3405150"/>
              <a:gd name="connsiteY176" fmla="*/ 326996 h 1235984"/>
              <a:gd name="connsiteX177" fmla="*/ 36000 w 3405150"/>
              <a:gd name="connsiteY177" fmla="*/ 362996 h 1235984"/>
              <a:gd name="connsiteX178" fmla="*/ 0 w 3405150"/>
              <a:gd name="connsiteY178" fmla="*/ 326996 h 1235984"/>
              <a:gd name="connsiteX179" fmla="*/ 36000 w 3405150"/>
              <a:gd name="connsiteY179" fmla="*/ 290996 h 1235984"/>
              <a:gd name="connsiteX180" fmla="*/ 3369150 w 3405150"/>
              <a:gd name="connsiteY180" fmla="*/ 0 h 1235984"/>
              <a:gd name="connsiteX181" fmla="*/ 3405150 w 3405150"/>
              <a:gd name="connsiteY181" fmla="*/ 36000 h 1235984"/>
              <a:gd name="connsiteX182" fmla="*/ 3369150 w 3405150"/>
              <a:gd name="connsiteY182" fmla="*/ 72000 h 1235984"/>
              <a:gd name="connsiteX183" fmla="*/ 3333150 w 3405150"/>
              <a:gd name="connsiteY183" fmla="*/ 36000 h 1235984"/>
              <a:gd name="connsiteX184" fmla="*/ 3369150 w 3405150"/>
              <a:gd name="connsiteY184" fmla="*/ 0 h 1235984"/>
              <a:gd name="connsiteX185" fmla="*/ 2952508 w 3405150"/>
              <a:gd name="connsiteY185" fmla="*/ 0 h 1235984"/>
              <a:gd name="connsiteX186" fmla="*/ 2988508 w 3405150"/>
              <a:gd name="connsiteY186" fmla="*/ 36000 h 1235984"/>
              <a:gd name="connsiteX187" fmla="*/ 2952508 w 3405150"/>
              <a:gd name="connsiteY187" fmla="*/ 72000 h 1235984"/>
              <a:gd name="connsiteX188" fmla="*/ 2916508 w 3405150"/>
              <a:gd name="connsiteY188" fmla="*/ 36000 h 1235984"/>
              <a:gd name="connsiteX189" fmla="*/ 2952508 w 3405150"/>
              <a:gd name="connsiteY189" fmla="*/ 0 h 1235984"/>
              <a:gd name="connsiteX190" fmla="*/ 2535864 w 3405150"/>
              <a:gd name="connsiteY190" fmla="*/ 0 h 1235984"/>
              <a:gd name="connsiteX191" fmla="*/ 2571864 w 3405150"/>
              <a:gd name="connsiteY191" fmla="*/ 36000 h 1235984"/>
              <a:gd name="connsiteX192" fmla="*/ 2535864 w 3405150"/>
              <a:gd name="connsiteY192" fmla="*/ 72000 h 1235984"/>
              <a:gd name="connsiteX193" fmla="*/ 2499864 w 3405150"/>
              <a:gd name="connsiteY193" fmla="*/ 36000 h 1235984"/>
              <a:gd name="connsiteX194" fmla="*/ 2535864 w 3405150"/>
              <a:gd name="connsiteY194" fmla="*/ 0 h 1235984"/>
              <a:gd name="connsiteX195" fmla="*/ 2119220 w 3405150"/>
              <a:gd name="connsiteY195" fmla="*/ 0 h 1235984"/>
              <a:gd name="connsiteX196" fmla="*/ 2155220 w 3405150"/>
              <a:gd name="connsiteY196" fmla="*/ 36000 h 1235984"/>
              <a:gd name="connsiteX197" fmla="*/ 2119220 w 3405150"/>
              <a:gd name="connsiteY197" fmla="*/ 72000 h 1235984"/>
              <a:gd name="connsiteX198" fmla="*/ 2083220 w 3405150"/>
              <a:gd name="connsiteY198" fmla="*/ 36000 h 1235984"/>
              <a:gd name="connsiteX199" fmla="*/ 2119220 w 3405150"/>
              <a:gd name="connsiteY199" fmla="*/ 0 h 1235984"/>
              <a:gd name="connsiteX200" fmla="*/ 1702576 w 3405150"/>
              <a:gd name="connsiteY200" fmla="*/ 0 h 1235984"/>
              <a:gd name="connsiteX201" fmla="*/ 1738576 w 3405150"/>
              <a:gd name="connsiteY201" fmla="*/ 36000 h 1235984"/>
              <a:gd name="connsiteX202" fmla="*/ 1702576 w 3405150"/>
              <a:gd name="connsiteY202" fmla="*/ 72000 h 1235984"/>
              <a:gd name="connsiteX203" fmla="*/ 1666576 w 3405150"/>
              <a:gd name="connsiteY203" fmla="*/ 36000 h 1235984"/>
              <a:gd name="connsiteX204" fmla="*/ 1702576 w 3405150"/>
              <a:gd name="connsiteY204" fmla="*/ 0 h 1235984"/>
              <a:gd name="connsiteX205" fmla="*/ 1285932 w 3405150"/>
              <a:gd name="connsiteY205" fmla="*/ 0 h 1235984"/>
              <a:gd name="connsiteX206" fmla="*/ 1321932 w 3405150"/>
              <a:gd name="connsiteY206" fmla="*/ 36000 h 1235984"/>
              <a:gd name="connsiteX207" fmla="*/ 1285932 w 3405150"/>
              <a:gd name="connsiteY207" fmla="*/ 72000 h 1235984"/>
              <a:gd name="connsiteX208" fmla="*/ 1249932 w 3405150"/>
              <a:gd name="connsiteY208" fmla="*/ 36000 h 1235984"/>
              <a:gd name="connsiteX209" fmla="*/ 1285932 w 3405150"/>
              <a:gd name="connsiteY209" fmla="*/ 0 h 1235984"/>
              <a:gd name="connsiteX210" fmla="*/ 869288 w 3405150"/>
              <a:gd name="connsiteY210" fmla="*/ 0 h 1235984"/>
              <a:gd name="connsiteX211" fmla="*/ 905288 w 3405150"/>
              <a:gd name="connsiteY211" fmla="*/ 36000 h 1235984"/>
              <a:gd name="connsiteX212" fmla="*/ 869288 w 3405150"/>
              <a:gd name="connsiteY212" fmla="*/ 72000 h 1235984"/>
              <a:gd name="connsiteX213" fmla="*/ 833288 w 3405150"/>
              <a:gd name="connsiteY213" fmla="*/ 36000 h 1235984"/>
              <a:gd name="connsiteX214" fmla="*/ 869288 w 3405150"/>
              <a:gd name="connsiteY214" fmla="*/ 0 h 1235984"/>
              <a:gd name="connsiteX215" fmla="*/ 452644 w 3405150"/>
              <a:gd name="connsiteY215" fmla="*/ 0 h 1235984"/>
              <a:gd name="connsiteX216" fmla="*/ 488644 w 3405150"/>
              <a:gd name="connsiteY216" fmla="*/ 36000 h 1235984"/>
              <a:gd name="connsiteX217" fmla="*/ 452644 w 3405150"/>
              <a:gd name="connsiteY217" fmla="*/ 72000 h 1235984"/>
              <a:gd name="connsiteX218" fmla="*/ 416644 w 3405150"/>
              <a:gd name="connsiteY218" fmla="*/ 36000 h 1235984"/>
              <a:gd name="connsiteX219" fmla="*/ 452644 w 3405150"/>
              <a:gd name="connsiteY219" fmla="*/ 0 h 1235984"/>
              <a:gd name="connsiteX220" fmla="*/ 36000 w 3405150"/>
              <a:gd name="connsiteY220" fmla="*/ 0 h 1235984"/>
              <a:gd name="connsiteX221" fmla="*/ 72000 w 3405150"/>
              <a:gd name="connsiteY221" fmla="*/ 36000 h 1235984"/>
              <a:gd name="connsiteX222" fmla="*/ 36000 w 3405150"/>
              <a:gd name="connsiteY222" fmla="*/ 72000 h 1235984"/>
              <a:gd name="connsiteX223" fmla="*/ 0 w 3405150"/>
              <a:gd name="connsiteY223" fmla="*/ 36000 h 1235984"/>
              <a:gd name="connsiteX224" fmla="*/ 36000 w 3405150"/>
              <a:gd name="connsiteY22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3405150" h="1235984">
                <a:moveTo>
                  <a:pt x="3369150" y="1163984"/>
                </a:moveTo>
                <a:cubicBezTo>
                  <a:pt x="3389032" y="1163984"/>
                  <a:pt x="3405150" y="1180102"/>
                  <a:pt x="3405150" y="1199984"/>
                </a:cubicBezTo>
                <a:cubicBezTo>
                  <a:pt x="3405150" y="1219866"/>
                  <a:pt x="3389032" y="1235984"/>
                  <a:pt x="3369150" y="1235984"/>
                </a:cubicBezTo>
                <a:cubicBezTo>
                  <a:pt x="3349268" y="1235984"/>
                  <a:pt x="3333150" y="1219866"/>
                  <a:pt x="3333150" y="1199984"/>
                </a:cubicBezTo>
                <a:cubicBezTo>
                  <a:pt x="3333150" y="1180102"/>
                  <a:pt x="3349268" y="1163984"/>
                  <a:pt x="3369150" y="1163984"/>
                </a:cubicBezTo>
                <a:close/>
                <a:moveTo>
                  <a:pt x="2952508" y="1163984"/>
                </a:moveTo>
                <a:cubicBezTo>
                  <a:pt x="2972390" y="1163984"/>
                  <a:pt x="2988508" y="1180102"/>
                  <a:pt x="2988508" y="1199984"/>
                </a:cubicBezTo>
                <a:cubicBezTo>
                  <a:pt x="2988508" y="1219866"/>
                  <a:pt x="2972390" y="1235984"/>
                  <a:pt x="2952508" y="1235984"/>
                </a:cubicBezTo>
                <a:cubicBezTo>
                  <a:pt x="2932626" y="1235984"/>
                  <a:pt x="2916508" y="1219866"/>
                  <a:pt x="2916508" y="1199984"/>
                </a:cubicBezTo>
                <a:cubicBezTo>
                  <a:pt x="2916508" y="1180102"/>
                  <a:pt x="2932626" y="1163984"/>
                  <a:pt x="2952508" y="1163984"/>
                </a:cubicBezTo>
                <a:close/>
                <a:moveTo>
                  <a:pt x="2535864" y="1163984"/>
                </a:moveTo>
                <a:cubicBezTo>
                  <a:pt x="2555746" y="1163984"/>
                  <a:pt x="2571864" y="1180102"/>
                  <a:pt x="2571864" y="1199984"/>
                </a:cubicBezTo>
                <a:cubicBezTo>
                  <a:pt x="2571864" y="1219866"/>
                  <a:pt x="2555746" y="1235984"/>
                  <a:pt x="2535864" y="1235984"/>
                </a:cubicBezTo>
                <a:cubicBezTo>
                  <a:pt x="2515982" y="1235984"/>
                  <a:pt x="2499864" y="1219866"/>
                  <a:pt x="2499864" y="1199984"/>
                </a:cubicBezTo>
                <a:cubicBezTo>
                  <a:pt x="2499864" y="1180102"/>
                  <a:pt x="2515982" y="1163984"/>
                  <a:pt x="2535864" y="1163984"/>
                </a:cubicBezTo>
                <a:close/>
                <a:moveTo>
                  <a:pt x="2119220" y="1163984"/>
                </a:moveTo>
                <a:cubicBezTo>
                  <a:pt x="2139102" y="1163984"/>
                  <a:pt x="2155220" y="1180102"/>
                  <a:pt x="2155220" y="1199984"/>
                </a:cubicBezTo>
                <a:cubicBezTo>
                  <a:pt x="2155220" y="1219866"/>
                  <a:pt x="2139102" y="1235984"/>
                  <a:pt x="2119220" y="1235984"/>
                </a:cubicBezTo>
                <a:cubicBezTo>
                  <a:pt x="2099338" y="1235984"/>
                  <a:pt x="2083220" y="1219866"/>
                  <a:pt x="2083220" y="1199984"/>
                </a:cubicBezTo>
                <a:cubicBezTo>
                  <a:pt x="2083220" y="1180102"/>
                  <a:pt x="2099338" y="1163984"/>
                  <a:pt x="2119220" y="1163984"/>
                </a:cubicBezTo>
                <a:close/>
                <a:moveTo>
                  <a:pt x="1702576" y="1163984"/>
                </a:moveTo>
                <a:cubicBezTo>
                  <a:pt x="1722458" y="1163984"/>
                  <a:pt x="1738576" y="1180102"/>
                  <a:pt x="1738576" y="1199984"/>
                </a:cubicBezTo>
                <a:cubicBezTo>
                  <a:pt x="1738576" y="1219866"/>
                  <a:pt x="1722458" y="1235984"/>
                  <a:pt x="1702576" y="1235984"/>
                </a:cubicBezTo>
                <a:cubicBezTo>
                  <a:pt x="1682694" y="1235984"/>
                  <a:pt x="1666576" y="1219866"/>
                  <a:pt x="1666576" y="1199984"/>
                </a:cubicBezTo>
                <a:cubicBezTo>
                  <a:pt x="1666576" y="1180102"/>
                  <a:pt x="1682694" y="1163984"/>
                  <a:pt x="1702576" y="1163984"/>
                </a:cubicBezTo>
                <a:close/>
                <a:moveTo>
                  <a:pt x="1285932" y="1163984"/>
                </a:moveTo>
                <a:cubicBezTo>
                  <a:pt x="1305814" y="1163984"/>
                  <a:pt x="1321932" y="1180102"/>
                  <a:pt x="1321932" y="1199984"/>
                </a:cubicBezTo>
                <a:cubicBezTo>
                  <a:pt x="1321932" y="1219866"/>
                  <a:pt x="1305814" y="1235984"/>
                  <a:pt x="1285932" y="1235984"/>
                </a:cubicBezTo>
                <a:cubicBezTo>
                  <a:pt x="1266050" y="1235984"/>
                  <a:pt x="1249932" y="1219866"/>
                  <a:pt x="1249932" y="1199984"/>
                </a:cubicBezTo>
                <a:cubicBezTo>
                  <a:pt x="1249932" y="1180102"/>
                  <a:pt x="1266050" y="1163984"/>
                  <a:pt x="1285932" y="1163984"/>
                </a:cubicBezTo>
                <a:close/>
                <a:moveTo>
                  <a:pt x="869288" y="1163984"/>
                </a:moveTo>
                <a:cubicBezTo>
                  <a:pt x="889170" y="1163984"/>
                  <a:pt x="905288" y="1180102"/>
                  <a:pt x="905288" y="1199984"/>
                </a:cubicBezTo>
                <a:cubicBezTo>
                  <a:pt x="905288" y="1219866"/>
                  <a:pt x="889170" y="1235984"/>
                  <a:pt x="869288" y="1235984"/>
                </a:cubicBezTo>
                <a:cubicBezTo>
                  <a:pt x="849406" y="1235984"/>
                  <a:pt x="833288" y="1219866"/>
                  <a:pt x="833288" y="1199984"/>
                </a:cubicBezTo>
                <a:cubicBezTo>
                  <a:pt x="833288" y="1180102"/>
                  <a:pt x="849406" y="1163984"/>
                  <a:pt x="869288" y="1163984"/>
                </a:cubicBezTo>
                <a:close/>
                <a:moveTo>
                  <a:pt x="452644" y="1163984"/>
                </a:moveTo>
                <a:cubicBezTo>
                  <a:pt x="472526" y="1163984"/>
                  <a:pt x="488644" y="1180102"/>
                  <a:pt x="488644" y="1199984"/>
                </a:cubicBezTo>
                <a:cubicBezTo>
                  <a:pt x="488644" y="1219866"/>
                  <a:pt x="472526" y="1235984"/>
                  <a:pt x="452644" y="1235984"/>
                </a:cubicBezTo>
                <a:cubicBezTo>
                  <a:pt x="432762" y="1235984"/>
                  <a:pt x="416644" y="1219866"/>
                  <a:pt x="416644" y="1199984"/>
                </a:cubicBezTo>
                <a:cubicBezTo>
                  <a:pt x="416644" y="1180102"/>
                  <a:pt x="432762" y="1163984"/>
                  <a:pt x="452644" y="1163984"/>
                </a:cubicBezTo>
                <a:close/>
                <a:moveTo>
                  <a:pt x="36000" y="1163984"/>
                </a:moveTo>
                <a:cubicBezTo>
                  <a:pt x="55882" y="1163984"/>
                  <a:pt x="72000" y="1180102"/>
                  <a:pt x="72000" y="1199984"/>
                </a:cubicBezTo>
                <a:cubicBezTo>
                  <a:pt x="72000" y="1219866"/>
                  <a:pt x="55882" y="1235984"/>
                  <a:pt x="36000" y="1235984"/>
                </a:cubicBezTo>
                <a:cubicBezTo>
                  <a:pt x="16118" y="1235984"/>
                  <a:pt x="0" y="1219866"/>
                  <a:pt x="0" y="1199984"/>
                </a:cubicBezTo>
                <a:cubicBezTo>
                  <a:pt x="0" y="1180102"/>
                  <a:pt x="16118" y="1163984"/>
                  <a:pt x="36000" y="1163984"/>
                </a:cubicBezTo>
                <a:close/>
                <a:moveTo>
                  <a:pt x="3369150" y="872988"/>
                </a:moveTo>
                <a:cubicBezTo>
                  <a:pt x="3389032" y="872988"/>
                  <a:pt x="3405150" y="889106"/>
                  <a:pt x="3405150" y="908988"/>
                </a:cubicBezTo>
                <a:cubicBezTo>
                  <a:pt x="3405150" y="928870"/>
                  <a:pt x="3389032" y="944988"/>
                  <a:pt x="3369150" y="944988"/>
                </a:cubicBezTo>
                <a:cubicBezTo>
                  <a:pt x="3349268" y="944988"/>
                  <a:pt x="3333150" y="928870"/>
                  <a:pt x="3333150" y="908988"/>
                </a:cubicBezTo>
                <a:cubicBezTo>
                  <a:pt x="3333150" y="889106"/>
                  <a:pt x="3349268" y="872988"/>
                  <a:pt x="3369150" y="872988"/>
                </a:cubicBezTo>
                <a:close/>
                <a:moveTo>
                  <a:pt x="2952508" y="872988"/>
                </a:moveTo>
                <a:cubicBezTo>
                  <a:pt x="2972390" y="872988"/>
                  <a:pt x="2988508" y="889106"/>
                  <a:pt x="2988508" y="908988"/>
                </a:cubicBezTo>
                <a:cubicBezTo>
                  <a:pt x="2988508" y="928870"/>
                  <a:pt x="2972390" y="944988"/>
                  <a:pt x="2952508" y="944988"/>
                </a:cubicBezTo>
                <a:cubicBezTo>
                  <a:pt x="2932626" y="944988"/>
                  <a:pt x="2916508" y="928870"/>
                  <a:pt x="2916508" y="908988"/>
                </a:cubicBezTo>
                <a:cubicBezTo>
                  <a:pt x="2916508" y="889106"/>
                  <a:pt x="2932626" y="872988"/>
                  <a:pt x="2952508" y="872988"/>
                </a:cubicBezTo>
                <a:close/>
                <a:moveTo>
                  <a:pt x="2535864" y="872988"/>
                </a:moveTo>
                <a:cubicBezTo>
                  <a:pt x="2555746" y="872988"/>
                  <a:pt x="2571864" y="889106"/>
                  <a:pt x="2571864" y="908988"/>
                </a:cubicBezTo>
                <a:cubicBezTo>
                  <a:pt x="2571864" y="928870"/>
                  <a:pt x="2555746" y="944988"/>
                  <a:pt x="2535864" y="944988"/>
                </a:cubicBezTo>
                <a:cubicBezTo>
                  <a:pt x="2515982" y="944988"/>
                  <a:pt x="2499864" y="928870"/>
                  <a:pt x="2499864" y="908988"/>
                </a:cubicBezTo>
                <a:cubicBezTo>
                  <a:pt x="2499864" y="889106"/>
                  <a:pt x="2515982" y="872988"/>
                  <a:pt x="2535864" y="872988"/>
                </a:cubicBezTo>
                <a:close/>
                <a:moveTo>
                  <a:pt x="2119220" y="872988"/>
                </a:moveTo>
                <a:cubicBezTo>
                  <a:pt x="2139102" y="872988"/>
                  <a:pt x="2155220" y="889106"/>
                  <a:pt x="2155220" y="908988"/>
                </a:cubicBezTo>
                <a:cubicBezTo>
                  <a:pt x="2155220" y="928870"/>
                  <a:pt x="2139102" y="944988"/>
                  <a:pt x="2119220" y="944988"/>
                </a:cubicBezTo>
                <a:cubicBezTo>
                  <a:pt x="2099338" y="944988"/>
                  <a:pt x="2083220" y="928870"/>
                  <a:pt x="2083220" y="908988"/>
                </a:cubicBezTo>
                <a:cubicBezTo>
                  <a:pt x="2083220" y="889106"/>
                  <a:pt x="2099338" y="872988"/>
                  <a:pt x="2119220" y="872988"/>
                </a:cubicBezTo>
                <a:close/>
                <a:moveTo>
                  <a:pt x="1702576" y="872988"/>
                </a:moveTo>
                <a:cubicBezTo>
                  <a:pt x="1722458" y="872988"/>
                  <a:pt x="1738576" y="889106"/>
                  <a:pt x="1738576" y="908988"/>
                </a:cubicBezTo>
                <a:cubicBezTo>
                  <a:pt x="1738576" y="928870"/>
                  <a:pt x="1722458" y="944988"/>
                  <a:pt x="1702576" y="944988"/>
                </a:cubicBezTo>
                <a:cubicBezTo>
                  <a:pt x="1682694" y="944988"/>
                  <a:pt x="1666576" y="928870"/>
                  <a:pt x="1666576" y="908988"/>
                </a:cubicBezTo>
                <a:cubicBezTo>
                  <a:pt x="1666576" y="889106"/>
                  <a:pt x="1682694" y="872988"/>
                  <a:pt x="1702576" y="872988"/>
                </a:cubicBezTo>
                <a:close/>
                <a:moveTo>
                  <a:pt x="1285932" y="872988"/>
                </a:moveTo>
                <a:cubicBezTo>
                  <a:pt x="1305814" y="872988"/>
                  <a:pt x="1321932" y="889106"/>
                  <a:pt x="1321932" y="908988"/>
                </a:cubicBezTo>
                <a:cubicBezTo>
                  <a:pt x="1321932" y="928870"/>
                  <a:pt x="1305814" y="944988"/>
                  <a:pt x="1285932" y="944988"/>
                </a:cubicBezTo>
                <a:cubicBezTo>
                  <a:pt x="1266050" y="944988"/>
                  <a:pt x="1249932" y="928870"/>
                  <a:pt x="1249932" y="908988"/>
                </a:cubicBezTo>
                <a:cubicBezTo>
                  <a:pt x="1249932" y="889106"/>
                  <a:pt x="1266050" y="872988"/>
                  <a:pt x="1285932" y="872988"/>
                </a:cubicBezTo>
                <a:close/>
                <a:moveTo>
                  <a:pt x="869288" y="872988"/>
                </a:moveTo>
                <a:cubicBezTo>
                  <a:pt x="889170" y="872988"/>
                  <a:pt x="905288" y="889106"/>
                  <a:pt x="905288" y="908988"/>
                </a:cubicBezTo>
                <a:cubicBezTo>
                  <a:pt x="905288" y="928870"/>
                  <a:pt x="889170" y="944988"/>
                  <a:pt x="869288" y="944988"/>
                </a:cubicBezTo>
                <a:cubicBezTo>
                  <a:pt x="849406" y="944988"/>
                  <a:pt x="833288" y="928870"/>
                  <a:pt x="833288" y="908988"/>
                </a:cubicBezTo>
                <a:cubicBezTo>
                  <a:pt x="833288" y="889106"/>
                  <a:pt x="849406" y="872988"/>
                  <a:pt x="869288" y="872988"/>
                </a:cubicBezTo>
                <a:close/>
                <a:moveTo>
                  <a:pt x="452644" y="872988"/>
                </a:moveTo>
                <a:cubicBezTo>
                  <a:pt x="472526" y="872988"/>
                  <a:pt x="488644" y="889106"/>
                  <a:pt x="488644" y="908988"/>
                </a:cubicBezTo>
                <a:cubicBezTo>
                  <a:pt x="488644" y="928870"/>
                  <a:pt x="472526" y="944988"/>
                  <a:pt x="452644" y="944988"/>
                </a:cubicBezTo>
                <a:cubicBezTo>
                  <a:pt x="432762" y="944988"/>
                  <a:pt x="416644" y="928870"/>
                  <a:pt x="416644" y="908988"/>
                </a:cubicBezTo>
                <a:cubicBezTo>
                  <a:pt x="416644" y="889106"/>
                  <a:pt x="432762" y="872988"/>
                  <a:pt x="452644" y="872988"/>
                </a:cubicBezTo>
                <a:close/>
                <a:moveTo>
                  <a:pt x="36000" y="872988"/>
                </a:moveTo>
                <a:cubicBezTo>
                  <a:pt x="55882" y="872988"/>
                  <a:pt x="72000" y="889106"/>
                  <a:pt x="72000" y="908988"/>
                </a:cubicBezTo>
                <a:cubicBezTo>
                  <a:pt x="72000" y="928870"/>
                  <a:pt x="55882" y="944988"/>
                  <a:pt x="36000" y="944988"/>
                </a:cubicBezTo>
                <a:cubicBezTo>
                  <a:pt x="16118" y="944988"/>
                  <a:pt x="0" y="928870"/>
                  <a:pt x="0" y="908988"/>
                </a:cubicBezTo>
                <a:cubicBezTo>
                  <a:pt x="0" y="889106"/>
                  <a:pt x="16118" y="872988"/>
                  <a:pt x="36000" y="872988"/>
                </a:cubicBezTo>
                <a:close/>
                <a:moveTo>
                  <a:pt x="3369150" y="581992"/>
                </a:moveTo>
                <a:cubicBezTo>
                  <a:pt x="3389032" y="581992"/>
                  <a:pt x="3405150" y="598110"/>
                  <a:pt x="3405150" y="617992"/>
                </a:cubicBezTo>
                <a:cubicBezTo>
                  <a:pt x="3405150" y="637874"/>
                  <a:pt x="3389032" y="653992"/>
                  <a:pt x="3369150" y="653992"/>
                </a:cubicBezTo>
                <a:cubicBezTo>
                  <a:pt x="3349268" y="653992"/>
                  <a:pt x="3333150" y="637874"/>
                  <a:pt x="3333150" y="617992"/>
                </a:cubicBezTo>
                <a:cubicBezTo>
                  <a:pt x="3333150" y="598110"/>
                  <a:pt x="3349268" y="581992"/>
                  <a:pt x="3369150" y="581992"/>
                </a:cubicBezTo>
                <a:close/>
                <a:moveTo>
                  <a:pt x="2952508" y="581992"/>
                </a:moveTo>
                <a:cubicBezTo>
                  <a:pt x="2972390" y="581992"/>
                  <a:pt x="2988508" y="598110"/>
                  <a:pt x="2988508" y="617992"/>
                </a:cubicBezTo>
                <a:cubicBezTo>
                  <a:pt x="2988508" y="637874"/>
                  <a:pt x="2972390" y="653992"/>
                  <a:pt x="2952508" y="653992"/>
                </a:cubicBezTo>
                <a:cubicBezTo>
                  <a:pt x="2932626" y="653992"/>
                  <a:pt x="2916508" y="637874"/>
                  <a:pt x="2916508" y="617992"/>
                </a:cubicBezTo>
                <a:cubicBezTo>
                  <a:pt x="2916508" y="598110"/>
                  <a:pt x="2932626" y="581992"/>
                  <a:pt x="2952508" y="581992"/>
                </a:cubicBezTo>
                <a:close/>
                <a:moveTo>
                  <a:pt x="2535864" y="581992"/>
                </a:moveTo>
                <a:cubicBezTo>
                  <a:pt x="2555746" y="581992"/>
                  <a:pt x="2571864" y="598110"/>
                  <a:pt x="2571864" y="617992"/>
                </a:cubicBezTo>
                <a:cubicBezTo>
                  <a:pt x="2571864" y="637874"/>
                  <a:pt x="2555746" y="653992"/>
                  <a:pt x="2535864" y="653992"/>
                </a:cubicBezTo>
                <a:cubicBezTo>
                  <a:pt x="2515982" y="653992"/>
                  <a:pt x="2499864" y="637874"/>
                  <a:pt x="2499864" y="617992"/>
                </a:cubicBezTo>
                <a:cubicBezTo>
                  <a:pt x="2499864" y="598110"/>
                  <a:pt x="2515982" y="581992"/>
                  <a:pt x="2535864" y="581992"/>
                </a:cubicBezTo>
                <a:close/>
                <a:moveTo>
                  <a:pt x="2119220" y="581992"/>
                </a:moveTo>
                <a:cubicBezTo>
                  <a:pt x="2139102" y="581992"/>
                  <a:pt x="2155220" y="598110"/>
                  <a:pt x="2155220" y="617992"/>
                </a:cubicBezTo>
                <a:cubicBezTo>
                  <a:pt x="2155220" y="637874"/>
                  <a:pt x="2139102" y="653992"/>
                  <a:pt x="2119220" y="653992"/>
                </a:cubicBezTo>
                <a:cubicBezTo>
                  <a:pt x="2099338" y="653992"/>
                  <a:pt x="2083220" y="637874"/>
                  <a:pt x="2083220" y="617992"/>
                </a:cubicBezTo>
                <a:cubicBezTo>
                  <a:pt x="2083220" y="598110"/>
                  <a:pt x="2099338" y="581992"/>
                  <a:pt x="2119220" y="581992"/>
                </a:cubicBezTo>
                <a:close/>
                <a:moveTo>
                  <a:pt x="1702576" y="581992"/>
                </a:moveTo>
                <a:cubicBezTo>
                  <a:pt x="1722458" y="581992"/>
                  <a:pt x="1738576" y="598110"/>
                  <a:pt x="1738576" y="617992"/>
                </a:cubicBezTo>
                <a:cubicBezTo>
                  <a:pt x="1738576" y="637874"/>
                  <a:pt x="1722458" y="653992"/>
                  <a:pt x="1702576" y="653992"/>
                </a:cubicBezTo>
                <a:cubicBezTo>
                  <a:pt x="1682694" y="653992"/>
                  <a:pt x="1666576" y="637874"/>
                  <a:pt x="1666576" y="617992"/>
                </a:cubicBezTo>
                <a:cubicBezTo>
                  <a:pt x="1666576" y="598110"/>
                  <a:pt x="1682694" y="581992"/>
                  <a:pt x="1702576" y="581992"/>
                </a:cubicBezTo>
                <a:close/>
                <a:moveTo>
                  <a:pt x="1285932" y="581992"/>
                </a:moveTo>
                <a:cubicBezTo>
                  <a:pt x="1305814" y="581992"/>
                  <a:pt x="1321932" y="598110"/>
                  <a:pt x="1321932" y="617992"/>
                </a:cubicBezTo>
                <a:cubicBezTo>
                  <a:pt x="1321932" y="637874"/>
                  <a:pt x="1305814" y="653992"/>
                  <a:pt x="1285932" y="653992"/>
                </a:cubicBezTo>
                <a:cubicBezTo>
                  <a:pt x="1266050" y="653992"/>
                  <a:pt x="1249932" y="637874"/>
                  <a:pt x="1249932" y="617992"/>
                </a:cubicBezTo>
                <a:cubicBezTo>
                  <a:pt x="1249932" y="598110"/>
                  <a:pt x="1266050" y="581992"/>
                  <a:pt x="1285932" y="581992"/>
                </a:cubicBezTo>
                <a:close/>
                <a:moveTo>
                  <a:pt x="869288" y="581992"/>
                </a:moveTo>
                <a:cubicBezTo>
                  <a:pt x="889170" y="581992"/>
                  <a:pt x="905288" y="598110"/>
                  <a:pt x="905288" y="617992"/>
                </a:cubicBezTo>
                <a:cubicBezTo>
                  <a:pt x="905288" y="637874"/>
                  <a:pt x="889170" y="653992"/>
                  <a:pt x="869288" y="653992"/>
                </a:cubicBezTo>
                <a:cubicBezTo>
                  <a:pt x="849406" y="653992"/>
                  <a:pt x="833288" y="637874"/>
                  <a:pt x="833288" y="617992"/>
                </a:cubicBezTo>
                <a:cubicBezTo>
                  <a:pt x="833288" y="598110"/>
                  <a:pt x="849406" y="581992"/>
                  <a:pt x="869288" y="581992"/>
                </a:cubicBezTo>
                <a:close/>
                <a:moveTo>
                  <a:pt x="452644" y="581992"/>
                </a:moveTo>
                <a:cubicBezTo>
                  <a:pt x="472526" y="581992"/>
                  <a:pt x="488644" y="598110"/>
                  <a:pt x="488644" y="617992"/>
                </a:cubicBezTo>
                <a:cubicBezTo>
                  <a:pt x="488644" y="637874"/>
                  <a:pt x="472526" y="653992"/>
                  <a:pt x="452644" y="653992"/>
                </a:cubicBezTo>
                <a:cubicBezTo>
                  <a:pt x="432762" y="653992"/>
                  <a:pt x="416644" y="637874"/>
                  <a:pt x="416644" y="617992"/>
                </a:cubicBezTo>
                <a:cubicBezTo>
                  <a:pt x="416644" y="598110"/>
                  <a:pt x="432762" y="581992"/>
                  <a:pt x="452644" y="581992"/>
                </a:cubicBezTo>
                <a:close/>
                <a:moveTo>
                  <a:pt x="36000" y="581992"/>
                </a:moveTo>
                <a:cubicBezTo>
                  <a:pt x="55882" y="581992"/>
                  <a:pt x="72000" y="598110"/>
                  <a:pt x="72000" y="617992"/>
                </a:cubicBezTo>
                <a:cubicBezTo>
                  <a:pt x="72000" y="637874"/>
                  <a:pt x="55882" y="653992"/>
                  <a:pt x="36000" y="653992"/>
                </a:cubicBezTo>
                <a:cubicBezTo>
                  <a:pt x="16118" y="653992"/>
                  <a:pt x="0" y="637874"/>
                  <a:pt x="0" y="617992"/>
                </a:cubicBezTo>
                <a:cubicBezTo>
                  <a:pt x="0" y="598110"/>
                  <a:pt x="16118" y="581992"/>
                  <a:pt x="36000" y="581992"/>
                </a:cubicBezTo>
                <a:close/>
                <a:moveTo>
                  <a:pt x="3369150" y="290996"/>
                </a:moveTo>
                <a:cubicBezTo>
                  <a:pt x="3389032" y="290996"/>
                  <a:pt x="3405150" y="307114"/>
                  <a:pt x="3405150" y="326996"/>
                </a:cubicBezTo>
                <a:cubicBezTo>
                  <a:pt x="3405150" y="346878"/>
                  <a:pt x="3389032" y="362996"/>
                  <a:pt x="3369150" y="362996"/>
                </a:cubicBezTo>
                <a:cubicBezTo>
                  <a:pt x="3349268" y="362996"/>
                  <a:pt x="3333150" y="346878"/>
                  <a:pt x="3333150" y="326996"/>
                </a:cubicBezTo>
                <a:cubicBezTo>
                  <a:pt x="3333150" y="307114"/>
                  <a:pt x="3349268" y="290996"/>
                  <a:pt x="3369150" y="290996"/>
                </a:cubicBezTo>
                <a:close/>
                <a:moveTo>
                  <a:pt x="2952508" y="290996"/>
                </a:moveTo>
                <a:cubicBezTo>
                  <a:pt x="2972390" y="290996"/>
                  <a:pt x="2988508" y="307114"/>
                  <a:pt x="2988508" y="326996"/>
                </a:cubicBezTo>
                <a:cubicBezTo>
                  <a:pt x="2988508" y="346878"/>
                  <a:pt x="2972390" y="362996"/>
                  <a:pt x="2952508" y="362996"/>
                </a:cubicBezTo>
                <a:cubicBezTo>
                  <a:pt x="2932626" y="362996"/>
                  <a:pt x="2916508" y="346878"/>
                  <a:pt x="2916508" y="326996"/>
                </a:cubicBezTo>
                <a:cubicBezTo>
                  <a:pt x="2916508" y="307114"/>
                  <a:pt x="2932626" y="290996"/>
                  <a:pt x="2952508" y="290996"/>
                </a:cubicBezTo>
                <a:close/>
                <a:moveTo>
                  <a:pt x="2535864" y="290996"/>
                </a:moveTo>
                <a:cubicBezTo>
                  <a:pt x="2555746" y="290996"/>
                  <a:pt x="2571864" y="307114"/>
                  <a:pt x="2571864" y="326996"/>
                </a:cubicBezTo>
                <a:cubicBezTo>
                  <a:pt x="2571864" y="346878"/>
                  <a:pt x="2555746" y="362996"/>
                  <a:pt x="2535864" y="362996"/>
                </a:cubicBezTo>
                <a:cubicBezTo>
                  <a:pt x="2515982" y="362996"/>
                  <a:pt x="2499864" y="346878"/>
                  <a:pt x="2499864" y="326996"/>
                </a:cubicBezTo>
                <a:cubicBezTo>
                  <a:pt x="2499864" y="307114"/>
                  <a:pt x="2515982" y="290996"/>
                  <a:pt x="2535864" y="290996"/>
                </a:cubicBezTo>
                <a:close/>
                <a:moveTo>
                  <a:pt x="2119220" y="290996"/>
                </a:moveTo>
                <a:cubicBezTo>
                  <a:pt x="2139102" y="290996"/>
                  <a:pt x="2155220" y="307114"/>
                  <a:pt x="2155220" y="326996"/>
                </a:cubicBezTo>
                <a:cubicBezTo>
                  <a:pt x="2155220" y="346878"/>
                  <a:pt x="2139102" y="362996"/>
                  <a:pt x="2119220" y="362996"/>
                </a:cubicBezTo>
                <a:cubicBezTo>
                  <a:pt x="2099338" y="362996"/>
                  <a:pt x="2083220" y="346878"/>
                  <a:pt x="2083220" y="326996"/>
                </a:cubicBezTo>
                <a:cubicBezTo>
                  <a:pt x="2083220" y="307114"/>
                  <a:pt x="2099338" y="290996"/>
                  <a:pt x="2119220" y="290996"/>
                </a:cubicBezTo>
                <a:close/>
                <a:moveTo>
                  <a:pt x="1702576" y="290996"/>
                </a:moveTo>
                <a:cubicBezTo>
                  <a:pt x="1722458" y="290996"/>
                  <a:pt x="1738576" y="307114"/>
                  <a:pt x="1738576" y="326996"/>
                </a:cubicBezTo>
                <a:cubicBezTo>
                  <a:pt x="1738576" y="346878"/>
                  <a:pt x="1722458" y="362996"/>
                  <a:pt x="1702576" y="362996"/>
                </a:cubicBezTo>
                <a:cubicBezTo>
                  <a:pt x="1682694" y="362996"/>
                  <a:pt x="1666576" y="346878"/>
                  <a:pt x="1666576" y="326996"/>
                </a:cubicBezTo>
                <a:cubicBezTo>
                  <a:pt x="1666576" y="307114"/>
                  <a:pt x="1682694" y="290996"/>
                  <a:pt x="1702576" y="290996"/>
                </a:cubicBezTo>
                <a:close/>
                <a:moveTo>
                  <a:pt x="1285932" y="290996"/>
                </a:moveTo>
                <a:cubicBezTo>
                  <a:pt x="1305814" y="290996"/>
                  <a:pt x="1321932" y="307114"/>
                  <a:pt x="1321932" y="326996"/>
                </a:cubicBezTo>
                <a:cubicBezTo>
                  <a:pt x="1321932" y="346878"/>
                  <a:pt x="1305814" y="362996"/>
                  <a:pt x="1285932" y="362996"/>
                </a:cubicBezTo>
                <a:cubicBezTo>
                  <a:pt x="1266050" y="362996"/>
                  <a:pt x="1249932" y="346878"/>
                  <a:pt x="1249932" y="326996"/>
                </a:cubicBezTo>
                <a:cubicBezTo>
                  <a:pt x="1249932" y="307114"/>
                  <a:pt x="1266050" y="290996"/>
                  <a:pt x="1285932" y="290996"/>
                </a:cubicBezTo>
                <a:close/>
                <a:moveTo>
                  <a:pt x="869288" y="290996"/>
                </a:moveTo>
                <a:cubicBezTo>
                  <a:pt x="889170" y="290996"/>
                  <a:pt x="905288" y="307114"/>
                  <a:pt x="905288" y="326996"/>
                </a:cubicBezTo>
                <a:cubicBezTo>
                  <a:pt x="905288" y="346878"/>
                  <a:pt x="889170" y="362996"/>
                  <a:pt x="869288" y="362996"/>
                </a:cubicBezTo>
                <a:cubicBezTo>
                  <a:pt x="849406" y="362996"/>
                  <a:pt x="833288" y="346878"/>
                  <a:pt x="833288" y="326996"/>
                </a:cubicBezTo>
                <a:cubicBezTo>
                  <a:pt x="833288" y="307114"/>
                  <a:pt x="849406" y="290996"/>
                  <a:pt x="869288" y="290996"/>
                </a:cubicBezTo>
                <a:close/>
                <a:moveTo>
                  <a:pt x="452644" y="290996"/>
                </a:moveTo>
                <a:cubicBezTo>
                  <a:pt x="472526" y="290996"/>
                  <a:pt x="488644" y="307114"/>
                  <a:pt x="488644" y="326996"/>
                </a:cubicBezTo>
                <a:cubicBezTo>
                  <a:pt x="488644" y="346878"/>
                  <a:pt x="472526" y="362996"/>
                  <a:pt x="452644" y="362996"/>
                </a:cubicBezTo>
                <a:cubicBezTo>
                  <a:pt x="432762" y="362996"/>
                  <a:pt x="416644" y="346878"/>
                  <a:pt x="416644" y="326996"/>
                </a:cubicBezTo>
                <a:cubicBezTo>
                  <a:pt x="416644" y="307114"/>
                  <a:pt x="432762" y="290996"/>
                  <a:pt x="452644" y="290996"/>
                </a:cubicBezTo>
                <a:close/>
                <a:moveTo>
                  <a:pt x="36000" y="290996"/>
                </a:moveTo>
                <a:cubicBezTo>
                  <a:pt x="55882" y="290996"/>
                  <a:pt x="72000" y="307114"/>
                  <a:pt x="72000" y="326996"/>
                </a:cubicBezTo>
                <a:cubicBezTo>
                  <a:pt x="72000" y="346878"/>
                  <a:pt x="55882" y="362996"/>
                  <a:pt x="36000" y="362996"/>
                </a:cubicBezTo>
                <a:cubicBezTo>
                  <a:pt x="16118" y="362996"/>
                  <a:pt x="0" y="346878"/>
                  <a:pt x="0" y="326996"/>
                </a:cubicBezTo>
                <a:cubicBezTo>
                  <a:pt x="0" y="307114"/>
                  <a:pt x="16118" y="290996"/>
                  <a:pt x="36000" y="290996"/>
                </a:cubicBezTo>
                <a:close/>
                <a:moveTo>
                  <a:pt x="3369150" y="0"/>
                </a:moveTo>
                <a:cubicBezTo>
                  <a:pt x="3389032" y="0"/>
                  <a:pt x="3405150" y="16118"/>
                  <a:pt x="3405150" y="36000"/>
                </a:cubicBezTo>
                <a:cubicBezTo>
                  <a:pt x="3405150" y="55882"/>
                  <a:pt x="3389032" y="72000"/>
                  <a:pt x="3369150" y="72000"/>
                </a:cubicBezTo>
                <a:cubicBezTo>
                  <a:pt x="3349268" y="72000"/>
                  <a:pt x="3333150" y="55882"/>
                  <a:pt x="3333150" y="36000"/>
                </a:cubicBezTo>
                <a:cubicBezTo>
                  <a:pt x="3333150" y="16118"/>
                  <a:pt x="3349268" y="0"/>
                  <a:pt x="3369150" y="0"/>
                </a:cubicBezTo>
                <a:close/>
                <a:moveTo>
                  <a:pt x="2952508" y="0"/>
                </a:moveTo>
                <a:cubicBezTo>
                  <a:pt x="2972390" y="0"/>
                  <a:pt x="2988508" y="16118"/>
                  <a:pt x="2988508" y="36000"/>
                </a:cubicBezTo>
                <a:cubicBezTo>
                  <a:pt x="2988508" y="55882"/>
                  <a:pt x="2972390" y="72000"/>
                  <a:pt x="2952508" y="72000"/>
                </a:cubicBezTo>
                <a:cubicBezTo>
                  <a:pt x="2932626" y="72000"/>
                  <a:pt x="2916508" y="55882"/>
                  <a:pt x="2916508" y="36000"/>
                </a:cubicBezTo>
                <a:cubicBezTo>
                  <a:pt x="2916508" y="16118"/>
                  <a:pt x="2932626" y="0"/>
                  <a:pt x="2952508" y="0"/>
                </a:cubicBezTo>
                <a:close/>
                <a:moveTo>
                  <a:pt x="2535864" y="0"/>
                </a:moveTo>
                <a:cubicBezTo>
                  <a:pt x="2555746" y="0"/>
                  <a:pt x="2571864" y="16118"/>
                  <a:pt x="2571864" y="36000"/>
                </a:cubicBezTo>
                <a:cubicBezTo>
                  <a:pt x="2571864" y="55882"/>
                  <a:pt x="2555746" y="72000"/>
                  <a:pt x="2535864" y="72000"/>
                </a:cubicBezTo>
                <a:cubicBezTo>
                  <a:pt x="2515982" y="72000"/>
                  <a:pt x="2499864" y="55882"/>
                  <a:pt x="2499864" y="36000"/>
                </a:cubicBezTo>
                <a:cubicBezTo>
                  <a:pt x="2499864" y="16118"/>
                  <a:pt x="2515982" y="0"/>
                  <a:pt x="2535864" y="0"/>
                </a:cubicBezTo>
                <a:close/>
                <a:moveTo>
                  <a:pt x="2119220" y="0"/>
                </a:moveTo>
                <a:cubicBezTo>
                  <a:pt x="2139102" y="0"/>
                  <a:pt x="2155220" y="16118"/>
                  <a:pt x="2155220" y="36000"/>
                </a:cubicBezTo>
                <a:cubicBezTo>
                  <a:pt x="2155220" y="55882"/>
                  <a:pt x="2139102" y="72000"/>
                  <a:pt x="2119220" y="72000"/>
                </a:cubicBezTo>
                <a:cubicBezTo>
                  <a:pt x="2099338" y="72000"/>
                  <a:pt x="2083220" y="55882"/>
                  <a:pt x="2083220" y="36000"/>
                </a:cubicBezTo>
                <a:cubicBezTo>
                  <a:pt x="2083220" y="16118"/>
                  <a:pt x="2099338" y="0"/>
                  <a:pt x="2119220" y="0"/>
                </a:cubicBezTo>
                <a:close/>
                <a:moveTo>
                  <a:pt x="1702576" y="0"/>
                </a:moveTo>
                <a:cubicBezTo>
                  <a:pt x="1722458" y="0"/>
                  <a:pt x="1738576" y="16118"/>
                  <a:pt x="1738576" y="36000"/>
                </a:cubicBezTo>
                <a:cubicBezTo>
                  <a:pt x="1738576" y="55882"/>
                  <a:pt x="1722458" y="72000"/>
                  <a:pt x="1702576" y="72000"/>
                </a:cubicBezTo>
                <a:cubicBezTo>
                  <a:pt x="1682694" y="72000"/>
                  <a:pt x="1666576" y="55882"/>
                  <a:pt x="1666576" y="36000"/>
                </a:cubicBezTo>
                <a:cubicBezTo>
                  <a:pt x="1666576" y="16118"/>
                  <a:pt x="1682694" y="0"/>
                  <a:pt x="1702576" y="0"/>
                </a:cubicBezTo>
                <a:close/>
                <a:moveTo>
                  <a:pt x="1285932" y="0"/>
                </a:moveTo>
                <a:cubicBezTo>
                  <a:pt x="1305814" y="0"/>
                  <a:pt x="1321932" y="16118"/>
                  <a:pt x="1321932" y="36000"/>
                </a:cubicBezTo>
                <a:cubicBezTo>
                  <a:pt x="1321932" y="55882"/>
                  <a:pt x="1305814" y="72000"/>
                  <a:pt x="1285932" y="72000"/>
                </a:cubicBezTo>
                <a:cubicBezTo>
                  <a:pt x="1266050" y="72000"/>
                  <a:pt x="1249932" y="55882"/>
                  <a:pt x="1249932" y="36000"/>
                </a:cubicBezTo>
                <a:cubicBezTo>
                  <a:pt x="1249932" y="16118"/>
                  <a:pt x="1266050" y="0"/>
                  <a:pt x="1285932" y="0"/>
                </a:cubicBezTo>
                <a:close/>
                <a:moveTo>
                  <a:pt x="869288" y="0"/>
                </a:moveTo>
                <a:cubicBezTo>
                  <a:pt x="889170" y="0"/>
                  <a:pt x="905288" y="16118"/>
                  <a:pt x="905288" y="36000"/>
                </a:cubicBezTo>
                <a:cubicBezTo>
                  <a:pt x="905288" y="55882"/>
                  <a:pt x="889170" y="72000"/>
                  <a:pt x="869288" y="72000"/>
                </a:cubicBezTo>
                <a:cubicBezTo>
                  <a:pt x="849406" y="72000"/>
                  <a:pt x="833288" y="55882"/>
                  <a:pt x="833288" y="36000"/>
                </a:cubicBezTo>
                <a:cubicBezTo>
                  <a:pt x="833288" y="16118"/>
                  <a:pt x="849406" y="0"/>
                  <a:pt x="869288" y="0"/>
                </a:cubicBezTo>
                <a:close/>
                <a:moveTo>
                  <a:pt x="452644" y="0"/>
                </a:moveTo>
                <a:cubicBezTo>
                  <a:pt x="472526" y="0"/>
                  <a:pt x="488644" y="16118"/>
                  <a:pt x="488644" y="36000"/>
                </a:cubicBezTo>
                <a:cubicBezTo>
                  <a:pt x="488644" y="55882"/>
                  <a:pt x="472526" y="72000"/>
                  <a:pt x="452644" y="72000"/>
                </a:cubicBezTo>
                <a:cubicBezTo>
                  <a:pt x="432762" y="72000"/>
                  <a:pt x="416644" y="55882"/>
                  <a:pt x="416644" y="36000"/>
                </a:cubicBezTo>
                <a:cubicBezTo>
                  <a:pt x="416644" y="16118"/>
                  <a:pt x="432762" y="0"/>
                  <a:pt x="452644" y="0"/>
                </a:cubicBezTo>
                <a:close/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100000">
                <a:srgbClr val="5F85C3">
                  <a:alpha val="0"/>
                </a:srgbClr>
              </a:gs>
              <a:gs pos="0">
                <a:srgbClr val="5F85C3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0412B21-7335-4309-B29D-C19AC9625A9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3055938"/>
            <a:ext cx="12192000" cy="1365250"/>
          </a:xfrm>
          <a:prstGeom prst="rect">
            <a:avLst/>
          </a:prstGeom>
          <a:solidFill>
            <a:srgbClr val="0266BB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42" name="矩形: 圆角 19">
            <a:extLst>
              <a:ext uri="{FF2B5EF4-FFF2-40B4-BE49-F238E27FC236}">
                <a16:creationId xmlns:a16="http://schemas.microsoft.com/office/drawing/2014/main" id="{261EAA4D-4EEA-44E7-9E0E-4D4382E02D5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305675" y="1808163"/>
            <a:ext cx="2103438" cy="3557587"/>
          </a:xfrm>
          <a:prstGeom prst="roundRect">
            <a:avLst>
              <a:gd name="adj" fmla="val 8454"/>
            </a:avLst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srgbClr val="000000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19" name="矩形: 圆角 20">
            <a:extLst>
              <a:ext uri="{FF2B5EF4-FFF2-40B4-BE49-F238E27FC236}">
                <a16:creationId xmlns:a16="http://schemas.microsoft.com/office/drawing/2014/main" id="{8386979B-0730-4898-8326-AE52AE1629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567863" y="1808163"/>
            <a:ext cx="2103437" cy="3557587"/>
          </a:xfrm>
          <a:prstGeom prst="roundRect">
            <a:avLst>
              <a:gd name="adj" fmla="val 8454"/>
            </a:avLst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srgbClr val="000000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9532B78F-91D9-4036-906E-26AD02719607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7672388" y="2921000"/>
            <a:ext cx="1371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5370" name="文本框 49">
            <a:extLst>
              <a:ext uri="{FF2B5EF4-FFF2-40B4-BE49-F238E27FC236}">
                <a16:creationId xmlns:a16="http://schemas.microsoft.com/office/drawing/2014/main" id="{8C599947-E74F-4D22-B2B9-2BDF8C74EF5A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575550" y="2960688"/>
            <a:ext cx="14859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单击输入正文文字是思想提炼</a:t>
            </a:r>
          </a:p>
        </p:txBody>
      </p:sp>
      <p:sp>
        <p:nvSpPr>
          <p:cNvPr id="56" name="矩形: 圆角 38">
            <a:extLst>
              <a:ext uri="{FF2B5EF4-FFF2-40B4-BE49-F238E27FC236}">
                <a16:creationId xmlns:a16="http://schemas.microsoft.com/office/drawing/2014/main" id="{F452377A-8319-4F42-9E74-B7EAE5A2E40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570788" y="3881438"/>
            <a:ext cx="1597025" cy="412750"/>
          </a:xfrm>
          <a:prstGeom prst="roundRect">
            <a:avLst>
              <a:gd name="adj" fmla="val 50000"/>
            </a:avLst>
          </a:prstGeom>
          <a:solidFill>
            <a:srgbClr val="5F85C3"/>
          </a:solidFill>
          <a:ln>
            <a:noFill/>
          </a:ln>
          <a:effectLst>
            <a:outerShdw blurRad="63500" sx="101000" sy="101000" algn="ctr" rotWithShape="0">
              <a:srgbClr val="A71209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5372" name="文本框 61">
            <a:extLst>
              <a:ext uri="{FF2B5EF4-FFF2-40B4-BE49-F238E27FC236}">
                <a16:creationId xmlns:a16="http://schemas.microsoft.com/office/drawing/2014/main" id="{96F41937-BA6C-4CAD-A5FB-AF92AD73FDE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81913" y="3925888"/>
            <a:ext cx="14017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5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输入文字</a:t>
            </a:r>
          </a:p>
        </p:txBody>
      </p:sp>
      <p:sp>
        <p:nvSpPr>
          <p:cNvPr id="63" name="矩形: 圆角 40">
            <a:extLst>
              <a:ext uri="{FF2B5EF4-FFF2-40B4-BE49-F238E27FC236}">
                <a16:creationId xmlns:a16="http://schemas.microsoft.com/office/drawing/2014/main" id="{8C706849-B07A-4CA4-BA27-EB6D742EB562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570788" y="4394200"/>
            <a:ext cx="1597025" cy="41275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F85C3"/>
            </a:solidFill>
          </a:ln>
          <a:effectLst>
            <a:outerShdw blurRad="63500" sx="101000" sy="101000" algn="ctr" rotWithShape="0">
              <a:srgbClr val="A71209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5374" name="文本框 63">
            <a:extLst>
              <a:ext uri="{FF2B5EF4-FFF2-40B4-BE49-F238E27FC236}">
                <a16:creationId xmlns:a16="http://schemas.microsoft.com/office/drawing/2014/main" id="{BC1D9402-13ED-43C5-B2F9-C14DC71E70C4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681913" y="4440238"/>
            <a:ext cx="14017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500">
                <a:solidFill>
                  <a:srgbClr val="5F85C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输入文字</a:t>
            </a:r>
          </a:p>
        </p:txBody>
      </p:sp>
      <p:pic>
        <p:nvPicPr>
          <p:cNvPr id="15375" name="图片 64" descr="图片1">
            <a:extLst>
              <a:ext uri="{FF2B5EF4-FFF2-40B4-BE49-F238E27FC236}">
                <a16:creationId xmlns:a16="http://schemas.microsoft.com/office/drawing/2014/main" id="{744193CD-64B4-4861-9FEC-E959F523746E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275" y="1727200"/>
            <a:ext cx="5462588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467C4CA2-F9A9-4399-A228-FCCEB2E14EE8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9932988" y="2921000"/>
            <a:ext cx="137318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5377" name="文本框 66">
            <a:extLst>
              <a:ext uri="{FF2B5EF4-FFF2-40B4-BE49-F238E27FC236}">
                <a16:creationId xmlns:a16="http://schemas.microsoft.com/office/drawing/2014/main" id="{8033D069-BDDE-427B-A37C-7702A3CFE9D7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836150" y="2960688"/>
            <a:ext cx="148748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单击输入正文文字是思想提炼</a:t>
            </a:r>
          </a:p>
        </p:txBody>
      </p:sp>
      <p:sp>
        <p:nvSpPr>
          <p:cNvPr id="68" name="矩形: 圆角 48">
            <a:extLst>
              <a:ext uri="{FF2B5EF4-FFF2-40B4-BE49-F238E27FC236}">
                <a16:creationId xmlns:a16="http://schemas.microsoft.com/office/drawing/2014/main" id="{17D488F9-A207-47A1-A2DB-8FFA8505B2A5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9832975" y="3881438"/>
            <a:ext cx="1597025" cy="41275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F85C3"/>
            </a:solidFill>
          </a:ln>
          <a:effectLst>
            <a:outerShdw blurRad="63500" sx="101000" sy="101000" algn="ctr" rotWithShape="0">
              <a:srgbClr val="A71209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5379" name="文本框 68">
            <a:extLst>
              <a:ext uri="{FF2B5EF4-FFF2-40B4-BE49-F238E27FC236}">
                <a16:creationId xmlns:a16="http://schemas.microsoft.com/office/drawing/2014/main" id="{7841F849-21CF-46A1-8392-56D290D1BABA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9906000" y="3925888"/>
            <a:ext cx="14525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500">
                <a:solidFill>
                  <a:srgbClr val="5F85C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输入文字</a:t>
            </a:r>
          </a:p>
        </p:txBody>
      </p:sp>
      <p:sp>
        <p:nvSpPr>
          <p:cNvPr id="70" name="矩形: 圆角 50">
            <a:extLst>
              <a:ext uri="{FF2B5EF4-FFF2-40B4-BE49-F238E27FC236}">
                <a16:creationId xmlns:a16="http://schemas.microsoft.com/office/drawing/2014/main" id="{D21F5FFA-925B-4C69-A798-0ECAC919353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9832975" y="4394200"/>
            <a:ext cx="1597025" cy="412750"/>
          </a:xfrm>
          <a:prstGeom prst="roundRect">
            <a:avLst>
              <a:gd name="adj" fmla="val 50000"/>
            </a:avLst>
          </a:prstGeom>
          <a:noFill/>
          <a:ln>
            <a:solidFill>
              <a:srgbClr val="5F85C3"/>
            </a:solidFill>
          </a:ln>
          <a:effectLst>
            <a:outerShdw blurRad="63500" sx="101000" sy="101000" algn="ctr" rotWithShape="0">
              <a:srgbClr val="A71209">
                <a:alpha val="1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5381" name="文本框 70">
            <a:extLst>
              <a:ext uri="{FF2B5EF4-FFF2-40B4-BE49-F238E27FC236}">
                <a16:creationId xmlns:a16="http://schemas.microsoft.com/office/drawing/2014/main" id="{CFCDE34D-EC0A-4A29-B533-39502310D8F1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9906000" y="4440238"/>
            <a:ext cx="14525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500">
                <a:solidFill>
                  <a:srgbClr val="5F85C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输入文字</a:t>
            </a:r>
          </a:p>
        </p:txBody>
      </p:sp>
      <p:sp>
        <p:nvSpPr>
          <p:cNvPr id="72" name="任意多边形: 形状 81">
            <a:extLst>
              <a:ext uri="{FF2B5EF4-FFF2-40B4-BE49-F238E27FC236}">
                <a16:creationId xmlns:a16="http://schemas.microsoft.com/office/drawing/2014/main" id="{219D242E-742C-49C7-BBF3-96D5F91C68A1}"/>
              </a:ext>
            </a:extLst>
          </p:cNvPr>
          <p:cNvSpPr>
            <a:spLocks noChangeAspect="1"/>
          </p:cNvSpPr>
          <p:nvPr>
            <p:custDataLst>
              <p:tags r:id="rId19"/>
            </p:custDataLst>
          </p:nvPr>
        </p:nvSpPr>
        <p:spPr>
          <a:xfrm flipH="1">
            <a:off x="7424074" y="1899272"/>
            <a:ext cx="908050" cy="329784"/>
          </a:xfrm>
          <a:custGeom>
            <a:avLst/>
            <a:gdLst>
              <a:gd name="connsiteX0" fmla="*/ 3369150 w 3405150"/>
              <a:gd name="connsiteY0" fmla="*/ 1163984 h 1235984"/>
              <a:gd name="connsiteX1" fmla="*/ 3405150 w 3405150"/>
              <a:gd name="connsiteY1" fmla="*/ 1199984 h 1235984"/>
              <a:gd name="connsiteX2" fmla="*/ 3369150 w 3405150"/>
              <a:gd name="connsiteY2" fmla="*/ 1235984 h 1235984"/>
              <a:gd name="connsiteX3" fmla="*/ 3333150 w 3405150"/>
              <a:gd name="connsiteY3" fmla="*/ 1199984 h 1235984"/>
              <a:gd name="connsiteX4" fmla="*/ 3369150 w 3405150"/>
              <a:gd name="connsiteY4" fmla="*/ 1163984 h 1235984"/>
              <a:gd name="connsiteX5" fmla="*/ 2952508 w 3405150"/>
              <a:gd name="connsiteY5" fmla="*/ 1163984 h 1235984"/>
              <a:gd name="connsiteX6" fmla="*/ 2988508 w 3405150"/>
              <a:gd name="connsiteY6" fmla="*/ 1199984 h 1235984"/>
              <a:gd name="connsiteX7" fmla="*/ 2952508 w 3405150"/>
              <a:gd name="connsiteY7" fmla="*/ 1235984 h 1235984"/>
              <a:gd name="connsiteX8" fmla="*/ 2916508 w 3405150"/>
              <a:gd name="connsiteY8" fmla="*/ 1199984 h 1235984"/>
              <a:gd name="connsiteX9" fmla="*/ 2952508 w 3405150"/>
              <a:gd name="connsiteY9" fmla="*/ 1163984 h 1235984"/>
              <a:gd name="connsiteX10" fmla="*/ 2535864 w 3405150"/>
              <a:gd name="connsiteY10" fmla="*/ 1163984 h 1235984"/>
              <a:gd name="connsiteX11" fmla="*/ 2571864 w 3405150"/>
              <a:gd name="connsiteY11" fmla="*/ 1199984 h 1235984"/>
              <a:gd name="connsiteX12" fmla="*/ 2535864 w 3405150"/>
              <a:gd name="connsiteY12" fmla="*/ 1235984 h 1235984"/>
              <a:gd name="connsiteX13" fmla="*/ 2499864 w 3405150"/>
              <a:gd name="connsiteY13" fmla="*/ 1199984 h 1235984"/>
              <a:gd name="connsiteX14" fmla="*/ 2535864 w 3405150"/>
              <a:gd name="connsiteY14" fmla="*/ 1163984 h 1235984"/>
              <a:gd name="connsiteX15" fmla="*/ 2119220 w 3405150"/>
              <a:gd name="connsiteY15" fmla="*/ 1163984 h 1235984"/>
              <a:gd name="connsiteX16" fmla="*/ 2155220 w 3405150"/>
              <a:gd name="connsiteY16" fmla="*/ 1199984 h 1235984"/>
              <a:gd name="connsiteX17" fmla="*/ 2119220 w 3405150"/>
              <a:gd name="connsiteY17" fmla="*/ 1235984 h 1235984"/>
              <a:gd name="connsiteX18" fmla="*/ 2083220 w 3405150"/>
              <a:gd name="connsiteY18" fmla="*/ 1199984 h 1235984"/>
              <a:gd name="connsiteX19" fmla="*/ 2119220 w 3405150"/>
              <a:gd name="connsiteY19" fmla="*/ 1163984 h 1235984"/>
              <a:gd name="connsiteX20" fmla="*/ 1702576 w 3405150"/>
              <a:gd name="connsiteY20" fmla="*/ 1163984 h 1235984"/>
              <a:gd name="connsiteX21" fmla="*/ 1738576 w 3405150"/>
              <a:gd name="connsiteY21" fmla="*/ 1199984 h 1235984"/>
              <a:gd name="connsiteX22" fmla="*/ 1702576 w 3405150"/>
              <a:gd name="connsiteY22" fmla="*/ 1235984 h 1235984"/>
              <a:gd name="connsiteX23" fmla="*/ 1666576 w 3405150"/>
              <a:gd name="connsiteY23" fmla="*/ 1199984 h 1235984"/>
              <a:gd name="connsiteX24" fmla="*/ 1702576 w 3405150"/>
              <a:gd name="connsiteY24" fmla="*/ 1163984 h 1235984"/>
              <a:gd name="connsiteX25" fmla="*/ 1285932 w 3405150"/>
              <a:gd name="connsiteY25" fmla="*/ 1163984 h 1235984"/>
              <a:gd name="connsiteX26" fmla="*/ 1321932 w 3405150"/>
              <a:gd name="connsiteY26" fmla="*/ 1199984 h 1235984"/>
              <a:gd name="connsiteX27" fmla="*/ 1285932 w 3405150"/>
              <a:gd name="connsiteY27" fmla="*/ 1235984 h 1235984"/>
              <a:gd name="connsiteX28" fmla="*/ 1249932 w 3405150"/>
              <a:gd name="connsiteY28" fmla="*/ 1199984 h 1235984"/>
              <a:gd name="connsiteX29" fmla="*/ 1285932 w 3405150"/>
              <a:gd name="connsiteY29" fmla="*/ 1163984 h 1235984"/>
              <a:gd name="connsiteX30" fmla="*/ 869288 w 3405150"/>
              <a:gd name="connsiteY30" fmla="*/ 1163984 h 1235984"/>
              <a:gd name="connsiteX31" fmla="*/ 905288 w 3405150"/>
              <a:gd name="connsiteY31" fmla="*/ 1199984 h 1235984"/>
              <a:gd name="connsiteX32" fmla="*/ 869288 w 3405150"/>
              <a:gd name="connsiteY32" fmla="*/ 1235984 h 1235984"/>
              <a:gd name="connsiteX33" fmla="*/ 833288 w 3405150"/>
              <a:gd name="connsiteY33" fmla="*/ 1199984 h 1235984"/>
              <a:gd name="connsiteX34" fmla="*/ 869288 w 3405150"/>
              <a:gd name="connsiteY34" fmla="*/ 1163984 h 1235984"/>
              <a:gd name="connsiteX35" fmla="*/ 452644 w 3405150"/>
              <a:gd name="connsiteY35" fmla="*/ 1163984 h 1235984"/>
              <a:gd name="connsiteX36" fmla="*/ 488644 w 3405150"/>
              <a:gd name="connsiteY36" fmla="*/ 1199984 h 1235984"/>
              <a:gd name="connsiteX37" fmla="*/ 452644 w 3405150"/>
              <a:gd name="connsiteY37" fmla="*/ 1235984 h 1235984"/>
              <a:gd name="connsiteX38" fmla="*/ 416644 w 3405150"/>
              <a:gd name="connsiteY38" fmla="*/ 1199984 h 1235984"/>
              <a:gd name="connsiteX39" fmla="*/ 452644 w 3405150"/>
              <a:gd name="connsiteY39" fmla="*/ 1163984 h 1235984"/>
              <a:gd name="connsiteX40" fmla="*/ 36000 w 3405150"/>
              <a:gd name="connsiteY40" fmla="*/ 1163984 h 1235984"/>
              <a:gd name="connsiteX41" fmla="*/ 72000 w 3405150"/>
              <a:gd name="connsiteY41" fmla="*/ 1199984 h 1235984"/>
              <a:gd name="connsiteX42" fmla="*/ 36000 w 3405150"/>
              <a:gd name="connsiteY42" fmla="*/ 1235984 h 1235984"/>
              <a:gd name="connsiteX43" fmla="*/ 0 w 3405150"/>
              <a:gd name="connsiteY43" fmla="*/ 1199984 h 1235984"/>
              <a:gd name="connsiteX44" fmla="*/ 36000 w 3405150"/>
              <a:gd name="connsiteY44" fmla="*/ 1163984 h 1235984"/>
              <a:gd name="connsiteX45" fmla="*/ 3369150 w 3405150"/>
              <a:gd name="connsiteY45" fmla="*/ 872988 h 1235984"/>
              <a:gd name="connsiteX46" fmla="*/ 3405150 w 3405150"/>
              <a:gd name="connsiteY46" fmla="*/ 908988 h 1235984"/>
              <a:gd name="connsiteX47" fmla="*/ 3369150 w 3405150"/>
              <a:gd name="connsiteY47" fmla="*/ 944988 h 1235984"/>
              <a:gd name="connsiteX48" fmla="*/ 3333150 w 3405150"/>
              <a:gd name="connsiteY48" fmla="*/ 908988 h 1235984"/>
              <a:gd name="connsiteX49" fmla="*/ 3369150 w 3405150"/>
              <a:gd name="connsiteY49" fmla="*/ 872988 h 1235984"/>
              <a:gd name="connsiteX50" fmla="*/ 2952508 w 3405150"/>
              <a:gd name="connsiteY50" fmla="*/ 872988 h 1235984"/>
              <a:gd name="connsiteX51" fmla="*/ 2988508 w 3405150"/>
              <a:gd name="connsiteY51" fmla="*/ 908988 h 1235984"/>
              <a:gd name="connsiteX52" fmla="*/ 2952508 w 3405150"/>
              <a:gd name="connsiteY52" fmla="*/ 944988 h 1235984"/>
              <a:gd name="connsiteX53" fmla="*/ 2916508 w 3405150"/>
              <a:gd name="connsiteY53" fmla="*/ 908988 h 1235984"/>
              <a:gd name="connsiteX54" fmla="*/ 2952508 w 3405150"/>
              <a:gd name="connsiteY54" fmla="*/ 872988 h 1235984"/>
              <a:gd name="connsiteX55" fmla="*/ 2535864 w 3405150"/>
              <a:gd name="connsiteY55" fmla="*/ 872988 h 1235984"/>
              <a:gd name="connsiteX56" fmla="*/ 2571864 w 3405150"/>
              <a:gd name="connsiteY56" fmla="*/ 908988 h 1235984"/>
              <a:gd name="connsiteX57" fmla="*/ 2535864 w 3405150"/>
              <a:gd name="connsiteY57" fmla="*/ 944988 h 1235984"/>
              <a:gd name="connsiteX58" fmla="*/ 2499864 w 3405150"/>
              <a:gd name="connsiteY58" fmla="*/ 908988 h 1235984"/>
              <a:gd name="connsiteX59" fmla="*/ 2535864 w 3405150"/>
              <a:gd name="connsiteY59" fmla="*/ 872988 h 1235984"/>
              <a:gd name="connsiteX60" fmla="*/ 2119220 w 3405150"/>
              <a:gd name="connsiteY60" fmla="*/ 872988 h 1235984"/>
              <a:gd name="connsiteX61" fmla="*/ 2155220 w 3405150"/>
              <a:gd name="connsiteY61" fmla="*/ 908988 h 1235984"/>
              <a:gd name="connsiteX62" fmla="*/ 2119220 w 3405150"/>
              <a:gd name="connsiteY62" fmla="*/ 944988 h 1235984"/>
              <a:gd name="connsiteX63" fmla="*/ 2083220 w 3405150"/>
              <a:gd name="connsiteY63" fmla="*/ 908988 h 1235984"/>
              <a:gd name="connsiteX64" fmla="*/ 2119220 w 3405150"/>
              <a:gd name="connsiteY64" fmla="*/ 872988 h 1235984"/>
              <a:gd name="connsiteX65" fmla="*/ 1702576 w 3405150"/>
              <a:gd name="connsiteY65" fmla="*/ 872988 h 1235984"/>
              <a:gd name="connsiteX66" fmla="*/ 1738576 w 3405150"/>
              <a:gd name="connsiteY66" fmla="*/ 908988 h 1235984"/>
              <a:gd name="connsiteX67" fmla="*/ 1702576 w 3405150"/>
              <a:gd name="connsiteY67" fmla="*/ 944988 h 1235984"/>
              <a:gd name="connsiteX68" fmla="*/ 1666576 w 3405150"/>
              <a:gd name="connsiteY68" fmla="*/ 908988 h 1235984"/>
              <a:gd name="connsiteX69" fmla="*/ 1702576 w 3405150"/>
              <a:gd name="connsiteY69" fmla="*/ 872988 h 1235984"/>
              <a:gd name="connsiteX70" fmla="*/ 1285932 w 3405150"/>
              <a:gd name="connsiteY70" fmla="*/ 872988 h 1235984"/>
              <a:gd name="connsiteX71" fmla="*/ 1321932 w 3405150"/>
              <a:gd name="connsiteY71" fmla="*/ 908988 h 1235984"/>
              <a:gd name="connsiteX72" fmla="*/ 1285932 w 3405150"/>
              <a:gd name="connsiteY72" fmla="*/ 944988 h 1235984"/>
              <a:gd name="connsiteX73" fmla="*/ 1249932 w 3405150"/>
              <a:gd name="connsiteY73" fmla="*/ 908988 h 1235984"/>
              <a:gd name="connsiteX74" fmla="*/ 1285932 w 3405150"/>
              <a:gd name="connsiteY74" fmla="*/ 872988 h 1235984"/>
              <a:gd name="connsiteX75" fmla="*/ 869288 w 3405150"/>
              <a:gd name="connsiteY75" fmla="*/ 872988 h 1235984"/>
              <a:gd name="connsiteX76" fmla="*/ 905288 w 3405150"/>
              <a:gd name="connsiteY76" fmla="*/ 908988 h 1235984"/>
              <a:gd name="connsiteX77" fmla="*/ 869288 w 3405150"/>
              <a:gd name="connsiteY77" fmla="*/ 944988 h 1235984"/>
              <a:gd name="connsiteX78" fmla="*/ 833288 w 3405150"/>
              <a:gd name="connsiteY78" fmla="*/ 908988 h 1235984"/>
              <a:gd name="connsiteX79" fmla="*/ 869288 w 3405150"/>
              <a:gd name="connsiteY79" fmla="*/ 872988 h 1235984"/>
              <a:gd name="connsiteX80" fmla="*/ 452644 w 3405150"/>
              <a:gd name="connsiteY80" fmla="*/ 872988 h 1235984"/>
              <a:gd name="connsiteX81" fmla="*/ 488644 w 3405150"/>
              <a:gd name="connsiteY81" fmla="*/ 908988 h 1235984"/>
              <a:gd name="connsiteX82" fmla="*/ 452644 w 3405150"/>
              <a:gd name="connsiteY82" fmla="*/ 944988 h 1235984"/>
              <a:gd name="connsiteX83" fmla="*/ 416644 w 3405150"/>
              <a:gd name="connsiteY83" fmla="*/ 908988 h 1235984"/>
              <a:gd name="connsiteX84" fmla="*/ 452644 w 3405150"/>
              <a:gd name="connsiteY84" fmla="*/ 872988 h 1235984"/>
              <a:gd name="connsiteX85" fmla="*/ 36000 w 3405150"/>
              <a:gd name="connsiteY85" fmla="*/ 872988 h 1235984"/>
              <a:gd name="connsiteX86" fmla="*/ 72000 w 3405150"/>
              <a:gd name="connsiteY86" fmla="*/ 908988 h 1235984"/>
              <a:gd name="connsiteX87" fmla="*/ 36000 w 3405150"/>
              <a:gd name="connsiteY87" fmla="*/ 944988 h 1235984"/>
              <a:gd name="connsiteX88" fmla="*/ 0 w 3405150"/>
              <a:gd name="connsiteY88" fmla="*/ 908988 h 1235984"/>
              <a:gd name="connsiteX89" fmla="*/ 36000 w 3405150"/>
              <a:gd name="connsiteY89" fmla="*/ 872988 h 1235984"/>
              <a:gd name="connsiteX90" fmla="*/ 3369150 w 3405150"/>
              <a:gd name="connsiteY90" fmla="*/ 581992 h 1235984"/>
              <a:gd name="connsiteX91" fmla="*/ 3405150 w 3405150"/>
              <a:gd name="connsiteY91" fmla="*/ 617992 h 1235984"/>
              <a:gd name="connsiteX92" fmla="*/ 3369150 w 3405150"/>
              <a:gd name="connsiteY92" fmla="*/ 653992 h 1235984"/>
              <a:gd name="connsiteX93" fmla="*/ 3333150 w 3405150"/>
              <a:gd name="connsiteY93" fmla="*/ 617992 h 1235984"/>
              <a:gd name="connsiteX94" fmla="*/ 3369150 w 3405150"/>
              <a:gd name="connsiteY94" fmla="*/ 581992 h 1235984"/>
              <a:gd name="connsiteX95" fmla="*/ 2952508 w 3405150"/>
              <a:gd name="connsiteY95" fmla="*/ 581992 h 1235984"/>
              <a:gd name="connsiteX96" fmla="*/ 2988508 w 3405150"/>
              <a:gd name="connsiteY96" fmla="*/ 617992 h 1235984"/>
              <a:gd name="connsiteX97" fmla="*/ 2952508 w 3405150"/>
              <a:gd name="connsiteY97" fmla="*/ 653992 h 1235984"/>
              <a:gd name="connsiteX98" fmla="*/ 2916508 w 3405150"/>
              <a:gd name="connsiteY98" fmla="*/ 617992 h 1235984"/>
              <a:gd name="connsiteX99" fmla="*/ 2952508 w 3405150"/>
              <a:gd name="connsiteY99" fmla="*/ 581992 h 1235984"/>
              <a:gd name="connsiteX100" fmla="*/ 2535864 w 3405150"/>
              <a:gd name="connsiteY100" fmla="*/ 581992 h 1235984"/>
              <a:gd name="connsiteX101" fmla="*/ 2571864 w 3405150"/>
              <a:gd name="connsiteY101" fmla="*/ 617992 h 1235984"/>
              <a:gd name="connsiteX102" fmla="*/ 2535864 w 3405150"/>
              <a:gd name="connsiteY102" fmla="*/ 653992 h 1235984"/>
              <a:gd name="connsiteX103" fmla="*/ 2499864 w 3405150"/>
              <a:gd name="connsiteY103" fmla="*/ 617992 h 1235984"/>
              <a:gd name="connsiteX104" fmla="*/ 2535864 w 3405150"/>
              <a:gd name="connsiteY104" fmla="*/ 581992 h 1235984"/>
              <a:gd name="connsiteX105" fmla="*/ 2119220 w 3405150"/>
              <a:gd name="connsiteY105" fmla="*/ 581992 h 1235984"/>
              <a:gd name="connsiteX106" fmla="*/ 2155220 w 3405150"/>
              <a:gd name="connsiteY106" fmla="*/ 617992 h 1235984"/>
              <a:gd name="connsiteX107" fmla="*/ 2119220 w 3405150"/>
              <a:gd name="connsiteY107" fmla="*/ 653992 h 1235984"/>
              <a:gd name="connsiteX108" fmla="*/ 2083220 w 3405150"/>
              <a:gd name="connsiteY108" fmla="*/ 617992 h 1235984"/>
              <a:gd name="connsiteX109" fmla="*/ 2119220 w 3405150"/>
              <a:gd name="connsiteY109" fmla="*/ 581992 h 1235984"/>
              <a:gd name="connsiteX110" fmla="*/ 1702576 w 3405150"/>
              <a:gd name="connsiteY110" fmla="*/ 581992 h 1235984"/>
              <a:gd name="connsiteX111" fmla="*/ 1738576 w 3405150"/>
              <a:gd name="connsiteY111" fmla="*/ 617992 h 1235984"/>
              <a:gd name="connsiteX112" fmla="*/ 1702576 w 3405150"/>
              <a:gd name="connsiteY112" fmla="*/ 653992 h 1235984"/>
              <a:gd name="connsiteX113" fmla="*/ 1666576 w 3405150"/>
              <a:gd name="connsiteY113" fmla="*/ 617992 h 1235984"/>
              <a:gd name="connsiteX114" fmla="*/ 1702576 w 3405150"/>
              <a:gd name="connsiteY114" fmla="*/ 581992 h 1235984"/>
              <a:gd name="connsiteX115" fmla="*/ 1285932 w 3405150"/>
              <a:gd name="connsiteY115" fmla="*/ 581992 h 1235984"/>
              <a:gd name="connsiteX116" fmla="*/ 1321932 w 3405150"/>
              <a:gd name="connsiteY116" fmla="*/ 617992 h 1235984"/>
              <a:gd name="connsiteX117" fmla="*/ 1285932 w 3405150"/>
              <a:gd name="connsiteY117" fmla="*/ 653992 h 1235984"/>
              <a:gd name="connsiteX118" fmla="*/ 1249932 w 3405150"/>
              <a:gd name="connsiteY118" fmla="*/ 617992 h 1235984"/>
              <a:gd name="connsiteX119" fmla="*/ 1285932 w 3405150"/>
              <a:gd name="connsiteY119" fmla="*/ 581992 h 1235984"/>
              <a:gd name="connsiteX120" fmla="*/ 869288 w 3405150"/>
              <a:gd name="connsiteY120" fmla="*/ 581992 h 1235984"/>
              <a:gd name="connsiteX121" fmla="*/ 905288 w 3405150"/>
              <a:gd name="connsiteY121" fmla="*/ 617992 h 1235984"/>
              <a:gd name="connsiteX122" fmla="*/ 869288 w 3405150"/>
              <a:gd name="connsiteY122" fmla="*/ 653992 h 1235984"/>
              <a:gd name="connsiteX123" fmla="*/ 833288 w 3405150"/>
              <a:gd name="connsiteY123" fmla="*/ 617992 h 1235984"/>
              <a:gd name="connsiteX124" fmla="*/ 869288 w 3405150"/>
              <a:gd name="connsiteY124" fmla="*/ 581992 h 1235984"/>
              <a:gd name="connsiteX125" fmla="*/ 452644 w 3405150"/>
              <a:gd name="connsiteY125" fmla="*/ 581992 h 1235984"/>
              <a:gd name="connsiteX126" fmla="*/ 488644 w 3405150"/>
              <a:gd name="connsiteY126" fmla="*/ 617992 h 1235984"/>
              <a:gd name="connsiteX127" fmla="*/ 452644 w 3405150"/>
              <a:gd name="connsiteY127" fmla="*/ 653992 h 1235984"/>
              <a:gd name="connsiteX128" fmla="*/ 416644 w 3405150"/>
              <a:gd name="connsiteY128" fmla="*/ 617992 h 1235984"/>
              <a:gd name="connsiteX129" fmla="*/ 452644 w 3405150"/>
              <a:gd name="connsiteY129" fmla="*/ 581992 h 1235984"/>
              <a:gd name="connsiteX130" fmla="*/ 36000 w 3405150"/>
              <a:gd name="connsiteY130" fmla="*/ 581992 h 1235984"/>
              <a:gd name="connsiteX131" fmla="*/ 72000 w 3405150"/>
              <a:gd name="connsiteY131" fmla="*/ 617992 h 1235984"/>
              <a:gd name="connsiteX132" fmla="*/ 36000 w 3405150"/>
              <a:gd name="connsiteY132" fmla="*/ 653992 h 1235984"/>
              <a:gd name="connsiteX133" fmla="*/ 0 w 3405150"/>
              <a:gd name="connsiteY133" fmla="*/ 617992 h 1235984"/>
              <a:gd name="connsiteX134" fmla="*/ 36000 w 3405150"/>
              <a:gd name="connsiteY134" fmla="*/ 581992 h 1235984"/>
              <a:gd name="connsiteX135" fmla="*/ 3369150 w 3405150"/>
              <a:gd name="connsiteY135" fmla="*/ 290996 h 1235984"/>
              <a:gd name="connsiteX136" fmla="*/ 3405150 w 3405150"/>
              <a:gd name="connsiteY136" fmla="*/ 326996 h 1235984"/>
              <a:gd name="connsiteX137" fmla="*/ 3369150 w 3405150"/>
              <a:gd name="connsiteY137" fmla="*/ 362996 h 1235984"/>
              <a:gd name="connsiteX138" fmla="*/ 3333150 w 3405150"/>
              <a:gd name="connsiteY138" fmla="*/ 326996 h 1235984"/>
              <a:gd name="connsiteX139" fmla="*/ 3369150 w 3405150"/>
              <a:gd name="connsiteY139" fmla="*/ 290996 h 1235984"/>
              <a:gd name="connsiteX140" fmla="*/ 2952508 w 3405150"/>
              <a:gd name="connsiteY140" fmla="*/ 290996 h 1235984"/>
              <a:gd name="connsiteX141" fmla="*/ 2988508 w 3405150"/>
              <a:gd name="connsiteY141" fmla="*/ 326996 h 1235984"/>
              <a:gd name="connsiteX142" fmla="*/ 2952508 w 3405150"/>
              <a:gd name="connsiteY142" fmla="*/ 362996 h 1235984"/>
              <a:gd name="connsiteX143" fmla="*/ 2916508 w 3405150"/>
              <a:gd name="connsiteY143" fmla="*/ 326996 h 1235984"/>
              <a:gd name="connsiteX144" fmla="*/ 2952508 w 3405150"/>
              <a:gd name="connsiteY144" fmla="*/ 290996 h 1235984"/>
              <a:gd name="connsiteX145" fmla="*/ 2535864 w 3405150"/>
              <a:gd name="connsiteY145" fmla="*/ 290996 h 1235984"/>
              <a:gd name="connsiteX146" fmla="*/ 2571864 w 3405150"/>
              <a:gd name="connsiteY146" fmla="*/ 326996 h 1235984"/>
              <a:gd name="connsiteX147" fmla="*/ 2535864 w 3405150"/>
              <a:gd name="connsiteY147" fmla="*/ 362996 h 1235984"/>
              <a:gd name="connsiteX148" fmla="*/ 2499864 w 3405150"/>
              <a:gd name="connsiteY148" fmla="*/ 326996 h 1235984"/>
              <a:gd name="connsiteX149" fmla="*/ 2535864 w 3405150"/>
              <a:gd name="connsiteY149" fmla="*/ 290996 h 1235984"/>
              <a:gd name="connsiteX150" fmla="*/ 2119220 w 3405150"/>
              <a:gd name="connsiteY150" fmla="*/ 290996 h 1235984"/>
              <a:gd name="connsiteX151" fmla="*/ 2155220 w 3405150"/>
              <a:gd name="connsiteY151" fmla="*/ 326996 h 1235984"/>
              <a:gd name="connsiteX152" fmla="*/ 2119220 w 3405150"/>
              <a:gd name="connsiteY152" fmla="*/ 362996 h 1235984"/>
              <a:gd name="connsiteX153" fmla="*/ 2083220 w 3405150"/>
              <a:gd name="connsiteY153" fmla="*/ 326996 h 1235984"/>
              <a:gd name="connsiteX154" fmla="*/ 2119220 w 3405150"/>
              <a:gd name="connsiteY154" fmla="*/ 290996 h 1235984"/>
              <a:gd name="connsiteX155" fmla="*/ 1702576 w 3405150"/>
              <a:gd name="connsiteY155" fmla="*/ 290996 h 1235984"/>
              <a:gd name="connsiteX156" fmla="*/ 1738576 w 3405150"/>
              <a:gd name="connsiteY156" fmla="*/ 326996 h 1235984"/>
              <a:gd name="connsiteX157" fmla="*/ 1702576 w 3405150"/>
              <a:gd name="connsiteY157" fmla="*/ 362996 h 1235984"/>
              <a:gd name="connsiteX158" fmla="*/ 1666576 w 3405150"/>
              <a:gd name="connsiteY158" fmla="*/ 326996 h 1235984"/>
              <a:gd name="connsiteX159" fmla="*/ 1702576 w 3405150"/>
              <a:gd name="connsiteY159" fmla="*/ 290996 h 1235984"/>
              <a:gd name="connsiteX160" fmla="*/ 1285932 w 3405150"/>
              <a:gd name="connsiteY160" fmla="*/ 290996 h 1235984"/>
              <a:gd name="connsiteX161" fmla="*/ 1321932 w 3405150"/>
              <a:gd name="connsiteY161" fmla="*/ 326996 h 1235984"/>
              <a:gd name="connsiteX162" fmla="*/ 1285932 w 3405150"/>
              <a:gd name="connsiteY162" fmla="*/ 362996 h 1235984"/>
              <a:gd name="connsiteX163" fmla="*/ 1249932 w 3405150"/>
              <a:gd name="connsiteY163" fmla="*/ 326996 h 1235984"/>
              <a:gd name="connsiteX164" fmla="*/ 1285932 w 3405150"/>
              <a:gd name="connsiteY164" fmla="*/ 290996 h 1235984"/>
              <a:gd name="connsiteX165" fmla="*/ 869288 w 3405150"/>
              <a:gd name="connsiteY165" fmla="*/ 290996 h 1235984"/>
              <a:gd name="connsiteX166" fmla="*/ 905288 w 3405150"/>
              <a:gd name="connsiteY166" fmla="*/ 326996 h 1235984"/>
              <a:gd name="connsiteX167" fmla="*/ 869288 w 3405150"/>
              <a:gd name="connsiteY167" fmla="*/ 362996 h 1235984"/>
              <a:gd name="connsiteX168" fmla="*/ 833288 w 3405150"/>
              <a:gd name="connsiteY168" fmla="*/ 326996 h 1235984"/>
              <a:gd name="connsiteX169" fmla="*/ 869288 w 3405150"/>
              <a:gd name="connsiteY169" fmla="*/ 290996 h 1235984"/>
              <a:gd name="connsiteX170" fmla="*/ 452644 w 3405150"/>
              <a:gd name="connsiteY170" fmla="*/ 290996 h 1235984"/>
              <a:gd name="connsiteX171" fmla="*/ 488644 w 3405150"/>
              <a:gd name="connsiteY171" fmla="*/ 326996 h 1235984"/>
              <a:gd name="connsiteX172" fmla="*/ 452644 w 3405150"/>
              <a:gd name="connsiteY172" fmla="*/ 362996 h 1235984"/>
              <a:gd name="connsiteX173" fmla="*/ 416644 w 3405150"/>
              <a:gd name="connsiteY173" fmla="*/ 326996 h 1235984"/>
              <a:gd name="connsiteX174" fmla="*/ 452644 w 3405150"/>
              <a:gd name="connsiteY174" fmla="*/ 290996 h 1235984"/>
              <a:gd name="connsiteX175" fmla="*/ 36000 w 3405150"/>
              <a:gd name="connsiteY175" fmla="*/ 290996 h 1235984"/>
              <a:gd name="connsiteX176" fmla="*/ 72000 w 3405150"/>
              <a:gd name="connsiteY176" fmla="*/ 326996 h 1235984"/>
              <a:gd name="connsiteX177" fmla="*/ 36000 w 3405150"/>
              <a:gd name="connsiteY177" fmla="*/ 362996 h 1235984"/>
              <a:gd name="connsiteX178" fmla="*/ 0 w 3405150"/>
              <a:gd name="connsiteY178" fmla="*/ 326996 h 1235984"/>
              <a:gd name="connsiteX179" fmla="*/ 36000 w 3405150"/>
              <a:gd name="connsiteY179" fmla="*/ 290996 h 1235984"/>
              <a:gd name="connsiteX180" fmla="*/ 3369150 w 3405150"/>
              <a:gd name="connsiteY180" fmla="*/ 0 h 1235984"/>
              <a:gd name="connsiteX181" fmla="*/ 3405150 w 3405150"/>
              <a:gd name="connsiteY181" fmla="*/ 36000 h 1235984"/>
              <a:gd name="connsiteX182" fmla="*/ 3369150 w 3405150"/>
              <a:gd name="connsiteY182" fmla="*/ 72000 h 1235984"/>
              <a:gd name="connsiteX183" fmla="*/ 3333150 w 3405150"/>
              <a:gd name="connsiteY183" fmla="*/ 36000 h 1235984"/>
              <a:gd name="connsiteX184" fmla="*/ 3369150 w 3405150"/>
              <a:gd name="connsiteY184" fmla="*/ 0 h 1235984"/>
              <a:gd name="connsiteX185" fmla="*/ 2952508 w 3405150"/>
              <a:gd name="connsiteY185" fmla="*/ 0 h 1235984"/>
              <a:gd name="connsiteX186" fmla="*/ 2988508 w 3405150"/>
              <a:gd name="connsiteY186" fmla="*/ 36000 h 1235984"/>
              <a:gd name="connsiteX187" fmla="*/ 2952508 w 3405150"/>
              <a:gd name="connsiteY187" fmla="*/ 72000 h 1235984"/>
              <a:gd name="connsiteX188" fmla="*/ 2916508 w 3405150"/>
              <a:gd name="connsiteY188" fmla="*/ 36000 h 1235984"/>
              <a:gd name="connsiteX189" fmla="*/ 2952508 w 3405150"/>
              <a:gd name="connsiteY189" fmla="*/ 0 h 1235984"/>
              <a:gd name="connsiteX190" fmla="*/ 2535864 w 3405150"/>
              <a:gd name="connsiteY190" fmla="*/ 0 h 1235984"/>
              <a:gd name="connsiteX191" fmla="*/ 2571864 w 3405150"/>
              <a:gd name="connsiteY191" fmla="*/ 36000 h 1235984"/>
              <a:gd name="connsiteX192" fmla="*/ 2535864 w 3405150"/>
              <a:gd name="connsiteY192" fmla="*/ 72000 h 1235984"/>
              <a:gd name="connsiteX193" fmla="*/ 2499864 w 3405150"/>
              <a:gd name="connsiteY193" fmla="*/ 36000 h 1235984"/>
              <a:gd name="connsiteX194" fmla="*/ 2535864 w 3405150"/>
              <a:gd name="connsiteY194" fmla="*/ 0 h 1235984"/>
              <a:gd name="connsiteX195" fmla="*/ 2119220 w 3405150"/>
              <a:gd name="connsiteY195" fmla="*/ 0 h 1235984"/>
              <a:gd name="connsiteX196" fmla="*/ 2155220 w 3405150"/>
              <a:gd name="connsiteY196" fmla="*/ 36000 h 1235984"/>
              <a:gd name="connsiteX197" fmla="*/ 2119220 w 3405150"/>
              <a:gd name="connsiteY197" fmla="*/ 72000 h 1235984"/>
              <a:gd name="connsiteX198" fmla="*/ 2083220 w 3405150"/>
              <a:gd name="connsiteY198" fmla="*/ 36000 h 1235984"/>
              <a:gd name="connsiteX199" fmla="*/ 2119220 w 3405150"/>
              <a:gd name="connsiteY199" fmla="*/ 0 h 1235984"/>
              <a:gd name="connsiteX200" fmla="*/ 1702576 w 3405150"/>
              <a:gd name="connsiteY200" fmla="*/ 0 h 1235984"/>
              <a:gd name="connsiteX201" fmla="*/ 1738576 w 3405150"/>
              <a:gd name="connsiteY201" fmla="*/ 36000 h 1235984"/>
              <a:gd name="connsiteX202" fmla="*/ 1702576 w 3405150"/>
              <a:gd name="connsiteY202" fmla="*/ 72000 h 1235984"/>
              <a:gd name="connsiteX203" fmla="*/ 1666576 w 3405150"/>
              <a:gd name="connsiteY203" fmla="*/ 36000 h 1235984"/>
              <a:gd name="connsiteX204" fmla="*/ 1702576 w 3405150"/>
              <a:gd name="connsiteY204" fmla="*/ 0 h 1235984"/>
              <a:gd name="connsiteX205" fmla="*/ 1285932 w 3405150"/>
              <a:gd name="connsiteY205" fmla="*/ 0 h 1235984"/>
              <a:gd name="connsiteX206" fmla="*/ 1321932 w 3405150"/>
              <a:gd name="connsiteY206" fmla="*/ 36000 h 1235984"/>
              <a:gd name="connsiteX207" fmla="*/ 1285932 w 3405150"/>
              <a:gd name="connsiteY207" fmla="*/ 72000 h 1235984"/>
              <a:gd name="connsiteX208" fmla="*/ 1249932 w 3405150"/>
              <a:gd name="connsiteY208" fmla="*/ 36000 h 1235984"/>
              <a:gd name="connsiteX209" fmla="*/ 1285932 w 3405150"/>
              <a:gd name="connsiteY209" fmla="*/ 0 h 1235984"/>
              <a:gd name="connsiteX210" fmla="*/ 869288 w 3405150"/>
              <a:gd name="connsiteY210" fmla="*/ 0 h 1235984"/>
              <a:gd name="connsiteX211" fmla="*/ 905288 w 3405150"/>
              <a:gd name="connsiteY211" fmla="*/ 36000 h 1235984"/>
              <a:gd name="connsiteX212" fmla="*/ 869288 w 3405150"/>
              <a:gd name="connsiteY212" fmla="*/ 72000 h 1235984"/>
              <a:gd name="connsiteX213" fmla="*/ 833288 w 3405150"/>
              <a:gd name="connsiteY213" fmla="*/ 36000 h 1235984"/>
              <a:gd name="connsiteX214" fmla="*/ 869288 w 3405150"/>
              <a:gd name="connsiteY214" fmla="*/ 0 h 1235984"/>
              <a:gd name="connsiteX215" fmla="*/ 452644 w 3405150"/>
              <a:gd name="connsiteY215" fmla="*/ 0 h 1235984"/>
              <a:gd name="connsiteX216" fmla="*/ 488644 w 3405150"/>
              <a:gd name="connsiteY216" fmla="*/ 36000 h 1235984"/>
              <a:gd name="connsiteX217" fmla="*/ 452644 w 3405150"/>
              <a:gd name="connsiteY217" fmla="*/ 72000 h 1235984"/>
              <a:gd name="connsiteX218" fmla="*/ 416644 w 3405150"/>
              <a:gd name="connsiteY218" fmla="*/ 36000 h 1235984"/>
              <a:gd name="connsiteX219" fmla="*/ 452644 w 3405150"/>
              <a:gd name="connsiteY219" fmla="*/ 0 h 1235984"/>
              <a:gd name="connsiteX220" fmla="*/ 36000 w 3405150"/>
              <a:gd name="connsiteY220" fmla="*/ 0 h 1235984"/>
              <a:gd name="connsiteX221" fmla="*/ 72000 w 3405150"/>
              <a:gd name="connsiteY221" fmla="*/ 36000 h 1235984"/>
              <a:gd name="connsiteX222" fmla="*/ 36000 w 3405150"/>
              <a:gd name="connsiteY222" fmla="*/ 72000 h 1235984"/>
              <a:gd name="connsiteX223" fmla="*/ 0 w 3405150"/>
              <a:gd name="connsiteY223" fmla="*/ 36000 h 1235984"/>
              <a:gd name="connsiteX224" fmla="*/ 36000 w 3405150"/>
              <a:gd name="connsiteY22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3405150" h="1235984">
                <a:moveTo>
                  <a:pt x="3369150" y="1163984"/>
                </a:moveTo>
                <a:cubicBezTo>
                  <a:pt x="3389032" y="1163984"/>
                  <a:pt x="3405150" y="1180102"/>
                  <a:pt x="3405150" y="1199984"/>
                </a:cubicBezTo>
                <a:cubicBezTo>
                  <a:pt x="3405150" y="1219866"/>
                  <a:pt x="3389032" y="1235984"/>
                  <a:pt x="3369150" y="1235984"/>
                </a:cubicBezTo>
                <a:cubicBezTo>
                  <a:pt x="3349268" y="1235984"/>
                  <a:pt x="3333150" y="1219866"/>
                  <a:pt x="3333150" y="1199984"/>
                </a:cubicBezTo>
                <a:cubicBezTo>
                  <a:pt x="3333150" y="1180102"/>
                  <a:pt x="3349268" y="1163984"/>
                  <a:pt x="3369150" y="1163984"/>
                </a:cubicBezTo>
                <a:close/>
                <a:moveTo>
                  <a:pt x="2952508" y="1163984"/>
                </a:moveTo>
                <a:cubicBezTo>
                  <a:pt x="2972390" y="1163984"/>
                  <a:pt x="2988508" y="1180102"/>
                  <a:pt x="2988508" y="1199984"/>
                </a:cubicBezTo>
                <a:cubicBezTo>
                  <a:pt x="2988508" y="1219866"/>
                  <a:pt x="2972390" y="1235984"/>
                  <a:pt x="2952508" y="1235984"/>
                </a:cubicBezTo>
                <a:cubicBezTo>
                  <a:pt x="2932626" y="1235984"/>
                  <a:pt x="2916508" y="1219866"/>
                  <a:pt x="2916508" y="1199984"/>
                </a:cubicBezTo>
                <a:cubicBezTo>
                  <a:pt x="2916508" y="1180102"/>
                  <a:pt x="2932626" y="1163984"/>
                  <a:pt x="2952508" y="1163984"/>
                </a:cubicBezTo>
                <a:close/>
                <a:moveTo>
                  <a:pt x="2535864" y="1163984"/>
                </a:moveTo>
                <a:cubicBezTo>
                  <a:pt x="2555746" y="1163984"/>
                  <a:pt x="2571864" y="1180102"/>
                  <a:pt x="2571864" y="1199984"/>
                </a:cubicBezTo>
                <a:cubicBezTo>
                  <a:pt x="2571864" y="1219866"/>
                  <a:pt x="2555746" y="1235984"/>
                  <a:pt x="2535864" y="1235984"/>
                </a:cubicBezTo>
                <a:cubicBezTo>
                  <a:pt x="2515982" y="1235984"/>
                  <a:pt x="2499864" y="1219866"/>
                  <a:pt x="2499864" y="1199984"/>
                </a:cubicBezTo>
                <a:cubicBezTo>
                  <a:pt x="2499864" y="1180102"/>
                  <a:pt x="2515982" y="1163984"/>
                  <a:pt x="2535864" y="1163984"/>
                </a:cubicBezTo>
                <a:close/>
                <a:moveTo>
                  <a:pt x="2119220" y="1163984"/>
                </a:moveTo>
                <a:cubicBezTo>
                  <a:pt x="2139102" y="1163984"/>
                  <a:pt x="2155220" y="1180102"/>
                  <a:pt x="2155220" y="1199984"/>
                </a:cubicBezTo>
                <a:cubicBezTo>
                  <a:pt x="2155220" y="1219866"/>
                  <a:pt x="2139102" y="1235984"/>
                  <a:pt x="2119220" y="1235984"/>
                </a:cubicBezTo>
                <a:cubicBezTo>
                  <a:pt x="2099338" y="1235984"/>
                  <a:pt x="2083220" y="1219866"/>
                  <a:pt x="2083220" y="1199984"/>
                </a:cubicBezTo>
                <a:cubicBezTo>
                  <a:pt x="2083220" y="1180102"/>
                  <a:pt x="2099338" y="1163984"/>
                  <a:pt x="2119220" y="1163984"/>
                </a:cubicBezTo>
                <a:close/>
                <a:moveTo>
                  <a:pt x="1702576" y="1163984"/>
                </a:moveTo>
                <a:cubicBezTo>
                  <a:pt x="1722458" y="1163984"/>
                  <a:pt x="1738576" y="1180102"/>
                  <a:pt x="1738576" y="1199984"/>
                </a:cubicBezTo>
                <a:cubicBezTo>
                  <a:pt x="1738576" y="1219866"/>
                  <a:pt x="1722458" y="1235984"/>
                  <a:pt x="1702576" y="1235984"/>
                </a:cubicBezTo>
                <a:cubicBezTo>
                  <a:pt x="1682694" y="1235984"/>
                  <a:pt x="1666576" y="1219866"/>
                  <a:pt x="1666576" y="1199984"/>
                </a:cubicBezTo>
                <a:cubicBezTo>
                  <a:pt x="1666576" y="1180102"/>
                  <a:pt x="1682694" y="1163984"/>
                  <a:pt x="1702576" y="1163984"/>
                </a:cubicBezTo>
                <a:close/>
                <a:moveTo>
                  <a:pt x="1285932" y="1163984"/>
                </a:moveTo>
                <a:cubicBezTo>
                  <a:pt x="1305814" y="1163984"/>
                  <a:pt x="1321932" y="1180102"/>
                  <a:pt x="1321932" y="1199984"/>
                </a:cubicBezTo>
                <a:cubicBezTo>
                  <a:pt x="1321932" y="1219866"/>
                  <a:pt x="1305814" y="1235984"/>
                  <a:pt x="1285932" y="1235984"/>
                </a:cubicBezTo>
                <a:cubicBezTo>
                  <a:pt x="1266050" y="1235984"/>
                  <a:pt x="1249932" y="1219866"/>
                  <a:pt x="1249932" y="1199984"/>
                </a:cubicBezTo>
                <a:cubicBezTo>
                  <a:pt x="1249932" y="1180102"/>
                  <a:pt x="1266050" y="1163984"/>
                  <a:pt x="1285932" y="1163984"/>
                </a:cubicBezTo>
                <a:close/>
                <a:moveTo>
                  <a:pt x="869288" y="1163984"/>
                </a:moveTo>
                <a:cubicBezTo>
                  <a:pt x="889170" y="1163984"/>
                  <a:pt x="905288" y="1180102"/>
                  <a:pt x="905288" y="1199984"/>
                </a:cubicBezTo>
                <a:cubicBezTo>
                  <a:pt x="905288" y="1219866"/>
                  <a:pt x="889170" y="1235984"/>
                  <a:pt x="869288" y="1235984"/>
                </a:cubicBezTo>
                <a:cubicBezTo>
                  <a:pt x="849406" y="1235984"/>
                  <a:pt x="833288" y="1219866"/>
                  <a:pt x="833288" y="1199984"/>
                </a:cubicBezTo>
                <a:cubicBezTo>
                  <a:pt x="833288" y="1180102"/>
                  <a:pt x="849406" y="1163984"/>
                  <a:pt x="869288" y="1163984"/>
                </a:cubicBezTo>
                <a:close/>
                <a:moveTo>
                  <a:pt x="452644" y="1163984"/>
                </a:moveTo>
                <a:cubicBezTo>
                  <a:pt x="472526" y="1163984"/>
                  <a:pt x="488644" y="1180102"/>
                  <a:pt x="488644" y="1199984"/>
                </a:cubicBezTo>
                <a:cubicBezTo>
                  <a:pt x="488644" y="1219866"/>
                  <a:pt x="472526" y="1235984"/>
                  <a:pt x="452644" y="1235984"/>
                </a:cubicBezTo>
                <a:cubicBezTo>
                  <a:pt x="432762" y="1235984"/>
                  <a:pt x="416644" y="1219866"/>
                  <a:pt x="416644" y="1199984"/>
                </a:cubicBezTo>
                <a:cubicBezTo>
                  <a:pt x="416644" y="1180102"/>
                  <a:pt x="432762" y="1163984"/>
                  <a:pt x="452644" y="1163984"/>
                </a:cubicBezTo>
                <a:close/>
                <a:moveTo>
                  <a:pt x="36000" y="1163984"/>
                </a:moveTo>
                <a:cubicBezTo>
                  <a:pt x="55882" y="1163984"/>
                  <a:pt x="72000" y="1180102"/>
                  <a:pt x="72000" y="1199984"/>
                </a:cubicBezTo>
                <a:cubicBezTo>
                  <a:pt x="72000" y="1219866"/>
                  <a:pt x="55882" y="1235984"/>
                  <a:pt x="36000" y="1235984"/>
                </a:cubicBezTo>
                <a:cubicBezTo>
                  <a:pt x="16118" y="1235984"/>
                  <a:pt x="0" y="1219866"/>
                  <a:pt x="0" y="1199984"/>
                </a:cubicBezTo>
                <a:cubicBezTo>
                  <a:pt x="0" y="1180102"/>
                  <a:pt x="16118" y="1163984"/>
                  <a:pt x="36000" y="1163984"/>
                </a:cubicBezTo>
                <a:close/>
                <a:moveTo>
                  <a:pt x="3369150" y="872988"/>
                </a:moveTo>
                <a:cubicBezTo>
                  <a:pt x="3389032" y="872988"/>
                  <a:pt x="3405150" y="889106"/>
                  <a:pt x="3405150" y="908988"/>
                </a:cubicBezTo>
                <a:cubicBezTo>
                  <a:pt x="3405150" y="928870"/>
                  <a:pt x="3389032" y="944988"/>
                  <a:pt x="3369150" y="944988"/>
                </a:cubicBezTo>
                <a:cubicBezTo>
                  <a:pt x="3349268" y="944988"/>
                  <a:pt x="3333150" y="928870"/>
                  <a:pt x="3333150" y="908988"/>
                </a:cubicBezTo>
                <a:cubicBezTo>
                  <a:pt x="3333150" y="889106"/>
                  <a:pt x="3349268" y="872988"/>
                  <a:pt x="3369150" y="872988"/>
                </a:cubicBezTo>
                <a:close/>
                <a:moveTo>
                  <a:pt x="2952508" y="872988"/>
                </a:moveTo>
                <a:cubicBezTo>
                  <a:pt x="2972390" y="872988"/>
                  <a:pt x="2988508" y="889106"/>
                  <a:pt x="2988508" y="908988"/>
                </a:cubicBezTo>
                <a:cubicBezTo>
                  <a:pt x="2988508" y="928870"/>
                  <a:pt x="2972390" y="944988"/>
                  <a:pt x="2952508" y="944988"/>
                </a:cubicBezTo>
                <a:cubicBezTo>
                  <a:pt x="2932626" y="944988"/>
                  <a:pt x="2916508" y="928870"/>
                  <a:pt x="2916508" y="908988"/>
                </a:cubicBezTo>
                <a:cubicBezTo>
                  <a:pt x="2916508" y="889106"/>
                  <a:pt x="2932626" y="872988"/>
                  <a:pt x="2952508" y="872988"/>
                </a:cubicBezTo>
                <a:close/>
                <a:moveTo>
                  <a:pt x="2535864" y="872988"/>
                </a:moveTo>
                <a:cubicBezTo>
                  <a:pt x="2555746" y="872988"/>
                  <a:pt x="2571864" y="889106"/>
                  <a:pt x="2571864" y="908988"/>
                </a:cubicBezTo>
                <a:cubicBezTo>
                  <a:pt x="2571864" y="928870"/>
                  <a:pt x="2555746" y="944988"/>
                  <a:pt x="2535864" y="944988"/>
                </a:cubicBezTo>
                <a:cubicBezTo>
                  <a:pt x="2515982" y="944988"/>
                  <a:pt x="2499864" y="928870"/>
                  <a:pt x="2499864" y="908988"/>
                </a:cubicBezTo>
                <a:cubicBezTo>
                  <a:pt x="2499864" y="889106"/>
                  <a:pt x="2515982" y="872988"/>
                  <a:pt x="2535864" y="872988"/>
                </a:cubicBezTo>
                <a:close/>
                <a:moveTo>
                  <a:pt x="2119220" y="872988"/>
                </a:moveTo>
                <a:cubicBezTo>
                  <a:pt x="2139102" y="872988"/>
                  <a:pt x="2155220" y="889106"/>
                  <a:pt x="2155220" y="908988"/>
                </a:cubicBezTo>
                <a:cubicBezTo>
                  <a:pt x="2155220" y="928870"/>
                  <a:pt x="2139102" y="944988"/>
                  <a:pt x="2119220" y="944988"/>
                </a:cubicBezTo>
                <a:cubicBezTo>
                  <a:pt x="2099338" y="944988"/>
                  <a:pt x="2083220" y="928870"/>
                  <a:pt x="2083220" y="908988"/>
                </a:cubicBezTo>
                <a:cubicBezTo>
                  <a:pt x="2083220" y="889106"/>
                  <a:pt x="2099338" y="872988"/>
                  <a:pt x="2119220" y="872988"/>
                </a:cubicBezTo>
                <a:close/>
                <a:moveTo>
                  <a:pt x="1702576" y="872988"/>
                </a:moveTo>
                <a:cubicBezTo>
                  <a:pt x="1722458" y="872988"/>
                  <a:pt x="1738576" y="889106"/>
                  <a:pt x="1738576" y="908988"/>
                </a:cubicBezTo>
                <a:cubicBezTo>
                  <a:pt x="1738576" y="928870"/>
                  <a:pt x="1722458" y="944988"/>
                  <a:pt x="1702576" y="944988"/>
                </a:cubicBezTo>
                <a:cubicBezTo>
                  <a:pt x="1682694" y="944988"/>
                  <a:pt x="1666576" y="928870"/>
                  <a:pt x="1666576" y="908988"/>
                </a:cubicBezTo>
                <a:cubicBezTo>
                  <a:pt x="1666576" y="889106"/>
                  <a:pt x="1682694" y="872988"/>
                  <a:pt x="1702576" y="872988"/>
                </a:cubicBezTo>
                <a:close/>
                <a:moveTo>
                  <a:pt x="1285932" y="872988"/>
                </a:moveTo>
                <a:cubicBezTo>
                  <a:pt x="1305814" y="872988"/>
                  <a:pt x="1321932" y="889106"/>
                  <a:pt x="1321932" y="908988"/>
                </a:cubicBezTo>
                <a:cubicBezTo>
                  <a:pt x="1321932" y="928870"/>
                  <a:pt x="1305814" y="944988"/>
                  <a:pt x="1285932" y="944988"/>
                </a:cubicBezTo>
                <a:cubicBezTo>
                  <a:pt x="1266050" y="944988"/>
                  <a:pt x="1249932" y="928870"/>
                  <a:pt x="1249932" y="908988"/>
                </a:cubicBezTo>
                <a:cubicBezTo>
                  <a:pt x="1249932" y="889106"/>
                  <a:pt x="1266050" y="872988"/>
                  <a:pt x="1285932" y="872988"/>
                </a:cubicBezTo>
                <a:close/>
                <a:moveTo>
                  <a:pt x="869288" y="872988"/>
                </a:moveTo>
                <a:cubicBezTo>
                  <a:pt x="889170" y="872988"/>
                  <a:pt x="905288" y="889106"/>
                  <a:pt x="905288" y="908988"/>
                </a:cubicBezTo>
                <a:cubicBezTo>
                  <a:pt x="905288" y="928870"/>
                  <a:pt x="889170" y="944988"/>
                  <a:pt x="869288" y="944988"/>
                </a:cubicBezTo>
                <a:cubicBezTo>
                  <a:pt x="849406" y="944988"/>
                  <a:pt x="833288" y="928870"/>
                  <a:pt x="833288" y="908988"/>
                </a:cubicBezTo>
                <a:cubicBezTo>
                  <a:pt x="833288" y="889106"/>
                  <a:pt x="849406" y="872988"/>
                  <a:pt x="869288" y="872988"/>
                </a:cubicBezTo>
                <a:close/>
                <a:moveTo>
                  <a:pt x="452644" y="872988"/>
                </a:moveTo>
                <a:cubicBezTo>
                  <a:pt x="472526" y="872988"/>
                  <a:pt x="488644" y="889106"/>
                  <a:pt x="488644" y="908988"/>
                </a:cubicBezTo>
                <a:cubicBezTo>
                  <a:pt x="488644" y="928870"/>
                  <a:pt x="472526" y="944988"/>
                  <a:pt x="452644" y="944988"/>
                </a:cubicBezTo>
                <a:cubicBezTo>
                  <a:pt x="432762" y="944988"/>
                  <a:pt x="416644" y="928870"/>
                  <a:pt x="416644" y="908988"/>
                </a:cubicBezTo>
                <a:cubicBezTo>
                  <a:pt x="416644" y="889106"/>
                  <a:pt x="432762" y="872988"/>
                  <a:pt x="452644" y="872988"/>
                </a:cubicBezTo>
                <a:close/>
                <a:moveTo>
                  <a:pt x="36000" y="872988"/>
                </a:moveTo>
                <a:cubicBezTo>
                  <a:pt x="55882" y="872988"/>
                  <a:pt x="72000" y="889106"/>
                  <a:pt x="72000" y="908988"/>
                </a:cubicBezTo>
                <a:cubicBezTo>
                  <a:pt x="72000" y="928870"/>
                  <a:pt x="55882" y="944988"/>
                  <a:pt x="36000" y="944988"/>
                </a:cubicBezTo>
                <a:cubicBezTo>
                  <a:pt x="16118" y="944988"/>
                  <a:pt x="0" y="928870"/>
                  <a:pt x="0" y="908988"/>
                </a:cubicBezTo>
                <a:cubicBezTo>
                  <a:pt x="0" y="889106"/>
                  <a:pt x="16118" y="872988"/>
                  <a:pt x="36000" y="872988"/>
                </a:cubicBezTo>
                <a:close/>
                <a:moveTo>
                  <a:pt x="3369150" y="581992"/>
                </a:moveTo>
                <a:cubicBezTo>
                  <a:pt x="3389032" y="581992"/>
                  <a:pt x="3405150" y="598110"/>
                  <a:pt x="3405150" y="617992"/>
                </a:cubicBezTo>
                <a:cubicBezTo>
                  <a:pt x="3405150" y="637874"/>
                  <a:pt x="3389032" y="653992"/>
                  <a:pt x="3369150" y="653992"/>
                </a:cubicBezTo>
                <a:cubicBezTo>
                  <a:pt x="3349268" y="653992"/>
                  <a:pt x="3333150" y="637874"/>
                  <a:pt x="3333150" y="617992"/>
                </a:cubicBezTo>
                <a:cubicBezTo>
                  <a:pt x="3333150" y="598110"/>
                  <a:pt x="3349268" y="581992"/>
                  <a:pt x="3369150" y="581992"/>
                </a:cubicBezTo>
                <a:close/>
                <a:moveTo>
                  <a:pt x="2952508" y="581992"/>
                </a:moveTo>
                <a:cubicBezTo>
                  <a:pt x="2972390" y="581992"/>
                  <a:pt x="2988508" y="598110"/>
                  <a:pt x="2988508" y="617992"/>
                </a:cubicBezTo>
                <a:cubicBezTo>
                  <a:pt x="2988508" y="637874"/>
                  <a:pt x="2972390" y="653992"/>
                  <a:pt x="2952508" y="653992"/>
                </a:cubicBezTo>
                <a:cubicBezTo>
                  <a:pt x="2932626" y="653992"/>
                  <a:pt x="2916508" y="637874"/>
                  <a:pt x="2916508" y="617992"/>
                </a:cubicBezTo>
                <a:cubicBezTo>
                  <a:pt x="2916508" y="598110"/>
                  <a:pt x="2932626" y="581992"/>
                  <a:pt x="2952508" y="581992"/>
                </a:cubicBezTo>
                <a:close/>
                <a:moveTo>
                  <a:pt x="2535864" y="581992"/>
                </a:moveTo>
                <a:cubicBezTo>
                  <a:pt x="2555746" y="581992"/>
                  <a:pt x="2571864" y="598110"/>
                  <a:pt x="2571864" y="617992"/>
                </a:cubicBezTo>
                <a:cubicBezTo>
                  <a:pt x="2571864" y="637874"/>
                  <a:pt x="2555746" y="653992"/>
                  <a:pt x="2535864" y="653992"/>
                </a:cubicBezTo>
                <a:cubicBezTo>
                  <a:pt x="2515982" y="653992"/>
                  <a:pt x="2499864" y="637874"/>
                  <a:pt x="2499864" y="617992"/>
                </a:cubicBezTo>
                <a:cubicBezTo>
                  <a:pt x="2499864" y="598110"/>
                  <a:pt x="2515982" y="581992"/>
                  <a:pt x="2535864" y="581992"/>
                </a:cubicBezTo>
                <a:close/>
                <a:moveTo>
                  <a:pt x="2119220" y="581992"/>
                </a:moveTo>
                <a:cubicBezTo>
                  <a:pt x="2139102" y="581992"/>
                  <a:pt x="2155220" y="598110"/>
                  <a:pt x="2155220" y="617992"/>
                </a:cubicBezTo>
                <a:cubicBezTo>
                  <a:pt x="2155220" y="637874"/>
                  <a:pt x="2139102" y="653992"/>
                  <a:pt x="2119220" y="653992"/>
                </a:cubicBezTo>
                <a:cubicBezTo>
                  <a:pt x="2099338" y="653992"/>
                  <a:pt x="2083220" y="637874"/>
                  <a:pt x="2083220" y="617992"/>
                </a:cubicBezTo>
                <a:cubicBezTo>
                  <a:pt x="2083220" y="598110"/>
                  <a:pt x="2099338" y="581992"/>
                  <a:pt x="2119220" y="581992"/>
                </a:cubicBezTo>
                <a:close/>
                <a:moveTo>
                  <a:pt x="1702576" y="581992"/>
                </a:moveTo>
                <a:cubicBezTo>
                  <a:pt x="1722458" y="581992"/>
                  <a:pt x="1738576" y="598110"/>
                  <a:pt x="1738576" y="617992"/>
                </a:cubicBezTo>
                <a:cubicBezTo>
                  <a:pt x="1738576" y="637874"/>
                  <a:pt x="1722458" y="653992"/>
                  <a:pt x="1702576" y="653992"/>
                </a:cubicBezTo>
                <a:cubicBezTo>
                  <a:pt x="1682694" y="653992"/>
                  <a:pt x="1666576" y="637874"/>
                  <a:pt x="1666576" y="617992"/>
                </a:cubicBezTo>
                <a:cubicBezTo>
                  <a:pt x="1666576" y="598110"/>
                  <a:pt x="1682694" y="581992"/>
                  <a:pt x="1702576" y="581992"/>
                </a:cubicBezTo>
                <a:close/>
                <a:moveTo>
                  <a:pt x="1285932" y="581992"/>
                </a:moveTo>
                <a:cubicBezTo>
                  <a:pt x="1305814" y="581992"/>
                  <a:pt x="1321932" y="598110"/>
                  <a:pt x="1321932" y="617992"/>
                </a:cubicBezTo>
                <a:cubicBezTo>
                  <a:pt x="1321932" y="637874"/>
                  <a:pt x="1305814" y="653992"/>
                  <a:pt x="1285932" y="653992"/>
                </a:cubicBezTo>
                <a:cubicBezTo>
                  <a:pt x="1266050" y="653992"/>
                  <a:pt x="1249932" y="637874"/>
                  <a:pt x="1249932" y="617992"/>
                </a:cubicBezTo>
                <a:cubicBezTo>
                  <a:pt x="1249932" y="598110"/>
                  <a:pt x="1266050" y="581992"/>
                  <a:pt x="1285932" y="581992"/>
                </a:cubicBezTo>
                <a:close/>
                <a:moveTo>
                  <a:pt x="869288" y="581992"/>
                </a:moveTo>
                <a:cubicBezTo>
                  <a:pt x="889170" y="581992"/>
                  <a:pt x="905288" y="598110"/>
                  <a:pt x="905288" y="617992"/>
                </a:cubicBezTo>
                <a:cubicBezTo>
                  <a:pt x="905288" y="637874"/>
                  <a:pt x="889170" y="653992"/>
                  <a:pt x="869288" y="653992"/>
                </a:cubicBezTo>
                <a:cubicBezTo>
                  <a:pt x="849406" y="653992"/>
                  <a:pt x="833288" y="637874"/>
                  <a:pt x="833288" y="617992"/>
                </a:cubicBezTo>
                <a:cubicBezTo>
                  <a:pt x="833288" y="598110"/>
                  <a:pt x="849406" y="581992"/>
                  <a:pt x="869288" y="581992"/>
                </a:cubicBezTo>
                <a:close/>
                <a:moveTo>
                  <a:pt x="452644" y="581992"/>
                </a:moveTo>
                <a:cubicBezTo>
                  <a:pt x="472526" y="581992"/>
                  <a:pt x="488644" y="598110"/>
                  <a:pt x="488644" y="617992"/>
                </a:cubicBezTo>
                <a:cubicBezTo>
                  <a:pt x="488644" y="637874"/>
                  <a:pt x="472526" y="653992"/>
                  <a:pt x="452644" y="653992"/>
                </a:cubicBezTo>
                <a:cubicBezTo>
                  <a:pt x="432762" y="653992"/>
                  <a:pt x="416644" y="637874"/>
                  <a:pt x="416644" y="617992"/>
                </a:cubicBezTo>
                <a:cubicBezTo>
                  <a:pt x="416644" y="598110"/>
                  <a:pt x="432762" y="581992"/>
                  <a:pt x="452644" y="581992"/>
                </a:cubicBezTo>
                <a:close/>
                <a:moveTo>
                  <a:pt x="36000" y="581992"/>
                </a:moveTo>
                <a:cubicBezTo>
                  <a:pt x="55882" y="581992"/>
                  <a:pt x="72000" y="598110"/>
                  <a:pt x="72000" y="617992"/>
                </a:cubicBezTo>
                <a:cubicBezTo>
                  <a:pt x="72000" y="637874"/>
                  <a:pt x="55882" y="653992"/>
                  <a:pt x="36000" y="653992"/>
                </a:cubicBezTo>
                <a:cubicBezTo>
                  <a:pt x="16118" y="653992"/>
                  <a:pt x="0" y="637874"/>
                  <a:pt x="0" y="617992"/>
                </a:cubicBezTo>
                <a:cubicBezTo>
                  <a:pt x="0" y="598110"/>
                  <a:pt x="16118" y="581992"/>
                  <a:pt x="36000" y="581992"/>
                </a:cubicBezTo>
                <a:close/>
                <a:moveTo>
                  <a:pt x="3369150" y="290996"/>
                </a:moveTo>
                <a:cubicBezTo>
                  <a:pt x="3389032" y="290996"/>
                  <a:pt x="3405150" y="307114"/>
                  <a:pt x="3405150" y="326996"/>
                </a:cubicBezTo>
                <a:cubicBezTo>
                  <a:pt x="3405150" y="346878"/>
                  <a:pt x="3389032" y="362996"/>
                  <a:pt x="3369150" y="362996"/>
                </a:cubicBezTo>
                <a:cubicBezTo>
                  <a:pt x="3349268" y="362996"/>
                  <a:pt x="3333150" y="346878"/>
                  <a:pt x="3333150" y="326996"/>
                </a:cubicBezTo>
                <a:cubicBezTo>
                  <a:pt x="3333150" y="307114"/>
                  <a:pt x="3349268" y="290996"/>
                  <a:pt x="3369150" y="290996"/>
                </a:cubicBezTo>
                <a:close/>
                <a:moveTo>
                  <a:pt x="2952508" y="290996"/>
                </a:moveTo>
                <a:cubicBezTo>
                  <a:pt x="2972390" y="290996"/>
                  <a:pt x="2988508" y="307114"/>
                  <a:pt x="2988508" y="326996"/>
                </a:cubicBezTo>
                <a:cubicBezTo>
                  <a:pt x="2988508" y="346878"/>
                  <a:pt x="2972390" y="362996"/>
                  <a:pt x="2952508" y="362996"/>
                </a:cubicBezTo>
                <a:cubicBezTo>
                  <a:pt x="2932626" y="362996"/>
                  <a:pt x="2916508" y="346878"/>
                  <a:pt x="2916508" y="326996"/>
                </a:cubicBezTo>
                <a:cubicBezTo>
                  <a:pt x="2916508" y="307114"/>
                  <a:pt x="2932626" y="290996"/>
                  <a:pt x="2952508" y="290996"/>
                </a:cubicBezTo>
                <a:close/>
                <a:moveTo>
                  <a:pt x="2535864" y="290996"/>
                </a:moveTo>
                <a:cubicBezTo>
                  <a:pt x="2555746" y="290996"/>
                  <a:pt x="2571864" y="307114"/>
                  <a:pt x="2571864" y="326996"/>
                </a:cubicBezTo>
                <a:cubicBezTo>
                  <a:pt x="2571864" y="346878"/>
                  <a:pt x="2555746" y="362996"/>
                  <a:pt x="2535864" y="362996"/>
                </a:cubicBezTo>
                <a:cubicBezTo>
                  <a:pt x="2515982" y="362996"/>
                  <a:pt x="2499864" y="346878"/>
                  <a:pt x="2499864" y="326996"/>
                </a:cubicBezTo>
                <a:cubicBezTo>
                  <a:pt x="2499864" y="307114"/>
                  <a:pt x="2515982" y="290996"/>
                  <a:pt x="2535864" y="290996"/>
                </a:cubicBezTo>
                <a:close/>
                <a:moveTo>
                  <a:pt x="2119220" y="290996"/>
                </a:moveTo>
                <a:cubicBezTo>
                  <a:pt x="2139102" y="290996"/>
                  <a:pt x="2155220" y="307114"/>
                  <a:pt x="2155220" y="326996"/>
                </a:cubicBezTo>
                <a:cubicBezTo>
                  <a:pt x="2155220" y="346878"/>
                  <a:pt x="2139102" y="362996"/>
                  <a:pt x="2119220" y="362996"/>
                </a:cubicBezTo>
                <a:cubicBezTo>
                  <a:pt x="2099338" y="362996"/>
                  <a:pt x="2083220" y="346878"/>
                  <a:pt x="2083220" y="326996"/>
                </a:cubicBezTo>
                <a:cubicBezTo>
                  <a:pt x="2083220" y="307114"/>
                  <a:pt x="2099338" y="290996"/>
                  <a:pt x="2119220" y="290996"/>
                </a:cubicBezTo>
                <a:close/>
                <a:moveTo>
                  <a:pt x="1702576" y="290996"/>
                </a:moveTo>
                <a:cubicBezTo>
                  <a:pt x="1722458" y="290996"/>
                  <a:pt x="1738576" y="307114"/>
                  <a:pt x="1738576" y="326996"/>
                </a:cubicBezTo>
                <a:cubicBezTo>
                  <a:pt x="1738576" y="346878"/>
                  <a:pt x="1722458" y="362996"/>
                  <a:pt x="1702576" y="362996"/>
                </a:cubicBezTo>
                <a:cubicBezTo>
                  <a:pt x="1682694" y="362996"/>
                  <a:pt x="1666576" y="346878"/>
                  <a:pt x="1666576" y="326996"/>
                </a:cubicBezTo>
                <a:cubicBezTo>
                  <a:pt x="1666576" y="307114"/>
                  <a:pt x="1682694" y="290996"/>
                  <a:pt x="1702576" y="290996"/>
                </a:cubicBezTo>
                <a:close/>
                <a:moveTo>
                  <a:pt x="1285932" y="290996"/>
                </a:moveTo>
                <a:cubicBezTo>
                  <a:pt x="1305814" y="290996"/>
                  <a:pt x="1321932" y="307114"/>
                  <a:pt x="1321932" y="326996"/>
                </a:cubicBezTo>
                <a:cubicBezTo>
                  <a:pt x="1321932" y="346878"/>
                  <a:pt x="1305814" y="362996"/>
                  <a:pt x="1285932" y="362996"/>
                </a:cubicBezTo>
                <a:cubicBezTo>
                  <a:pt x="1266050" y="362996"/>
                  <a:pt x="1249932" y="346878"/>
                  <a:pt x="1249932" y="326996"/>
                </a:cubicBezTo>
                <a:cubicBezTo>
                  <a:pt x="1249932" y="307114"/>
                  <a:pt x="1266050" y="290996"/>
                  <a:pt x="1285932" y="290996"/>
                </a:cubicBezTo>
                <a:close/>
                <a:moveTo>
                  <a:pt x="869288" y="290996"/>
                </a:moveTo>
                <a:cubicBezTo>
                  <a:pt x="889170" y="290996"/>
                  <a:pt x="905288" y="307114"/>
                  <a:pt x="905288" y="326996"/>
                </a:cubicBezTo>
                <a:cubicBezTo>
                  <a:pt x="905288" y="346878"/>
                  <a:pt x="889170" y="362996"/>
                  <a:pt x="869288" y="362996"/>
                </a:cubicBezTo>
                <a:cubicBezTo>
                  <a:pt x="849406" y="362996"/>
                  <a:pt x="833288" y="346878"/>
                  <a:pt x="833288" y="326996"/>
                </a:cubicBezTo>
                <a:cubicBezTo>
                  <a:pt x="833288" y="307114"/>
                  <a:pt x="849406" y="290996"/>
                  <a:pt x="869288" y="290996"/>
                </a:cubicBezTo>
                <a:close/>
                <a:moveTo>
                  <a:pt x="452644" y="290996"/>
                </a:moveTo>
                <a:cubicBezTo>
                  <a:pt x="472526" y="290996"/>
                  <a:pt x="488644" y="307114"/>
                  <a:pt x="488644" y="326996"/>
                </a:cubicBezTo>
                <a:cubicBezTo>
                  <a:pt x="488644" y="346878"/>
                  <a:pt x="472526" y="362996"/>
                  <a:pt x="452644" y="362996"/>
                </a:cubicBezTo>
                <a:cubicBezTo>
                  <a:pt x="432762" y="362996"/>
                  <a:pt x="416644" y="346878"/>
                  <a:pt x="416644" y="326996"/>
                </a:cubicBezTo>
                <a:cubicBezTo>
                  <a:pt x="416644" y="307114"/>
                  <a:pt x="432762" y="290996"/>
                  <a:pt x="452644" y="290996"/>
                </a:cubicBezTo>
                <a:close/>
                <a:moveTo>
                  <a:pt x="36000" y="290996"/>
                </a:moveTo>
                <a:cubicBezTo>
                  <a:pt x="55882" y="290996"/>
                  <a:pt x="72000" y="307114"/>
                  <a:pt x="72000" y="326996"/>
                </a:cubicBezTo>
                <a:cubicBezTo>
                  <a:pt x="72000" y="346878"/>
                  <a:pt x="55882" y="362996"/>
                  <a:pt x="36000" y="362996"/>
                </a:cubicBezTo>
                <a:cubicBezTo>
                  <a:pt x="16118" y="362996"/>
                  <a:pt x="0" y="346878"/>
                  <a:pt x="0" y="326996"/>
                </a:cubicBezTo>
                <a:cubicBezTo>
                  <a:pt x="0" y="307114"/>
                  <a:pt x="16118" y="290996"/>
                  <a:pt x="36000" y="290996"/>
                </a:cubicBezTo>
                <a:close/>
                <a:moveTo>
                  <a:pt x="3369150" y="0"/>
                </a:moveTo>
                <a:cubicBezTo>
                  <a:pt x="3389032" y="0"/>
                  <a:pt x="3405150" y="16118"/>
                  <a:pt x="3405150" y="36000"/>
                </a:cubicBezTo>
                <a:cubicBezTo>
                  <a:pt x="3405150" y="55882"/>
                  <a:pt x="3389032" y="72000"/>
                  <a:pt x="3369150" y="72000"/>
                </a:cubicBezTo>
                <a:cubicBezTo>
                  <a:pt x="3349268" y="72000"/>
                  <a:pt x="3333150" y="55882"/>
                  <a:pt x="3333150" y="36000"/>
                </a:cubicBezTo>
                <a:cubicBezTo>
                  <a:pt x="3333150" y="16118"/>
                  <a:pt x="3349268" y="0"/>
                  <a:pt x="3369150" y="0"/>
                </a:cubicBezTo>
                <a:close/>
                <a:moveTo>
                  <a:pt x="2952508" y="0"/>
                </a:moveTo>
                <a:cubicBezTo>
                  <a:pt x="2972390" y="0"/>
                  <a:pt x="2988508" y="16118"/>
                  <a:pt x="2988508" y="36000"/>
                </a:cubicBezTo>
                <a:cubicBezTo>
                  <a:pt x="2988508" y="55882"/>
                  <a:pt x="2972390" y="72000"/>
                  <a:pt x="2952508" y="72000"/>
                </a:cubicBezTo>
                <a:cubicBezTo>
                  <a:pt x="2932626" y="72000"/>
                  <a:pt x="2916508" y="55882"/>
                  <a:pt x="2916508" y="36000"/>
                </a:cubicBezTo>
                <a:cubicBezTo>
                  <a:pt x="2916508" y="16118"/>
                  <a:pt x="2932626" y="0"/>
                  <a:pt x="2952508" y="0"/>
                </a:cubicBezTo>
                <a:close/>
                <a:moveTo>
                  <a:pt x="2535864" y="0"/>
                </a:moveTo>
                <a:cubicBezTo>
                  <a:pt x="2555746" y="0"/>
                  <a:pt x="2571864" y="16118"/>
                  <a:pt x="2571864" y="36000"/>
                </a:cubicBezTo>
                <a:cubicBezTo>
                  <a:pt x="2571864" y="55882"/>
                  <a:pt x="2555746" y="72000"/>
                  <a:pt x="2535864" y="72000"/>
                </a:cubicBezTo>
                <a:cubicBezTo>
                  <a:pt x="2515982" y="72000"/>
                  <a:pt x="2499864" y="55882"/>
                  <a:pt x="2499864" y="36000"/>
                </a:cubicBezTo>
                <a:cubicBezTo>
                  <a:pt x="2499864" y="16118"/>
                  <a:pt x="2515982" y="0"/>
                  <a:pt x="2535864" y="0"/>
                </a:cubicBezTo>
                <a:close/>
                <a:moveTo>
                  <a:pt x="2119220" y="0"/>
                </a:moveTo>
                <a:cubicBezTo>
                  <a:pt x="2139102" y="0"/>
                  <a:pt x="2155220" y="16118"/>
                  <a:pt x="2155220" y="36000"/>
                </a:cubicBezTo>
                <a:cubicBezTo>
                  <a:pt x="2155220" y="55882"/>
                  <a:pt x="2139102" y="72000"/>
                  <a:pt x="2119220" y="72000"/>
                </a:cubicBezTo>
                <a:cubicBezTo>
                  <a:pt x="2099338" y="72000"/>
                  <a:pt x="2083220" y="55882"/>
                  <a:pt x="2083220" y="36000"/>
                </a:cubicBezTo>
                <a:cubicBezTo>
                  <a:pt x="2083220" y="16118"/>
                  <a:pt x="2099338" y="0"/>
                  <a:pt x="2119220" y="0"/>
                </a:cubicBezTo>
                <a:close/>
                <a:moveTo>
                  <a:pt x="1702576" y="0"/>
                </a:moveTo>
                <a:cubicBezTo>
                  <a:pt x="1722458" y="0"/>
                  <a:pt x="1738576" y="16118"/>
                  <a:pt x="1738576" y="36000"/>
                </a:cubicBezTo>
                <a:cubicBezTo>
                  <a:pt x="1738576" y="55882"/>
                  <a:pt x="1722458" y="72000"/>
                  <a:pt x="1702576" y="72000"/>
                </a:cubicBezTo>
                <a:cubicBezTo>
                  <a:pt x="1682694" y="72000"/>
                  <a:pt x="1666576" y="55882"/>
                  <a:pt x="1666576" y="36000"/>
                </a:cubicBezTo>
                <a:cubicBezTo>
                  <a:pt x="1666576" y="16118"/>
                  <a:pt x="1682694" y="0"/>
                  <a:pt x="1702576" y="0"/>
                </a:cubicBezTo>
                <a:close/>
                <a:moveTo>
                  <a:pt x="1285932" y="0"/>
                </a:moveTo>
                <a:cubicBezTo>
                  <a:pt x="1305814" y="0"/>
                  <a:pt x="1321932" y="16118"/>
                  <a:pt x="1321932" y="36000"/>
                </a:cubicBezTo>
                <a:cubicBezTo>
                  <a:pt x="1321932" y="55882"/>
                  <a:pt x="1305814" y="72000"/>
                  <a:pt x="1285932" y="72000"/>
                </a:cubicBezTo>
                <a:cubicBezTo>
                  <a:pt x="1266050" y="72000"/>
                  <a:pt x="1249932" y="55882"/>
                  <a:pt x="1249932" y="36000"/>
                </a:cubicBezTo>
                <a:cubicBezTo>
                  <a:pt x="1249932" y="16118"/>
                  <a:pt x="1266050" y="0"/>
                  <a:pt x="1285932" y="0"/>
                </a:cubicBezTo>
                <a:close/>
                <a:moveTo>
                  <a:pt x="869288" y="0"/>
                </a:moveTo>
                <a:cubicBezTo>
                  <a:pt x="889170" y="0"/>
                  <a:pt x="905288" y="16118"/>
                  <a:pt x="905288" y="36000"/>
                </a:cubicBezTo>
                <a:cubicBezTo>
                  <a:pt x="905288" y="55882"/>
                  <a:pt x="889170" y="72000"/>
                  <a:pt x="869288" y="72000"/>
                </a:cubicBezTo>
                <a:cubicBezTo>
                  <a:pt x="849406" y="72000"/>
                  <a:pt x="833288" y="55882"/>
                  <a:pt x="833288" y="36000"/>
                </a:cubicBezTo>
                <a:cubicBezTo>
                  <a:pt x="833288" y="16118"/>
                  <a:pt x="849406" y="0"/>
                  <a:pt x="869288" y="0"/>
                </a:cubicBezTo>
                <a:close/>
                <a:moveTo>
                  <a:pt x="452644" y="0"/>
                </a:moveTo>
                <a:cubicBezTo>
                  <a:pt x="472526" y="0"/>
                  <a:pt x="488644" y="16118"/>
                  <a:pt x="488644" y="36000"/>
                </a:cubicBezTo>
                <a:cubicBezTo>
                  <a:pt x="488644" y="55882"/>
                  <a:pt x="472526" y="72000"/>
                  <a:pt x="452644" y="72000"/>
                </a:cubicBezTo>
                <a:cubicBezTo>
                  <a:pt x="432762" y="72000"/>
                  <a:pt x="416644" y="55882"/>
                  <a:pt x="416644" y="36000"/>
                </a:cubicBezTo>
                <a:cubicBezTo>
                  <a:pt x="416644" y="16118"/>
                  <a:pt x="432762" y="0"/>
                  <a:pt x="452644" y="0"/>
                </a:cubicBezTo>
                <a:close/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0">
                <a:srgbClr val="5F85C3"/>
              </a:gs>
              <a:gs pos="100000">
                <a:srgbClr val="5F85C3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73" name="任意多边形: 形状 81">
            <a:extLst>
              <a:ext uri="{FF2B5EF4-FFF2-40B4-BE49-F238E27FC236}">
                <a16:creationId xmlns:a16="http://schemas.microsoft.com/office/drawing/2014/main" id="{77CF20C6-17EE-4C58-A1D7-7FC10A2591A1}"/>
              </a:ext>
            </a:extLst>
          </p:cNvPr>
          <p:cNvSpPr>
            <a:spLocks noChangeAspect="1"/>
          </p:cNvSpPr>
          <p:nvPr>
            <p:custDataLst>
              <p:tags r:id="rId20"/>
            </p:custDataLst>
          </p:nvPr>
        </p:nvSpPr>
        <p:spPr>
          <a:xfrm flipH="1">
            <a:off x="9667529" y="1899272"/>
            <a:ext cx="908050" cy="329784"/>
          </a:xfrm>
          <a:custGeom>
            <a:avLst/>
            <a:gdLst>
              <a:gd name="connsiteX0" fmla="*/ 3369150 w 3405150"/>
              <a:gd name="connsiteY0" fmla="*/ 1163984 h 1235984"/>
              <a:gd name="connsiteX1" fmla="*/ 3405150 w 3405150"/>
              <a:gd name="connsiteY1" fmla="*/ 1199984 h 1235984"/>
              <a:gd name="connsiteX2" fmla="*/ 3369150 w 3405150"/>
              <a:gd name="connsiteY2" fmla="*/ 1235984 h 1235984"/>
              <a:gd name="connsiteX3" fmla="*/ 3333150 w 3405150"/>
              <a:gd name="connsiteY3" fmla="*/ 1199984 h 1235984"/>
              <a:gd name="connsiteX4" fmla="*/ 3369150 w 3405150"/>
              <a:gd name="connsiteY4" fmla="*/ 1163984 h 1235984"/>
              <a:gd name="connsiteX5" fmla="*/ 2952508 w 3405150"/>
              <a:gd name="connsiteY5" fmla="*/ 1163984 h 1235984"/>
              <a:gd name="connsiteX6" fmla="*/ 2988508 w 3405150"/>
              <a:gd name="connsiteY6" fmla="*/ 1199984 h 1235984"/>
              <a:gd name="connsiteX7" fmla="*/ 2952508 w 3405150"/>
              <a:gd name="connsiteY7" fmla="*/ 1235984 h 1235984"/>
              <a:gd name="connsiteX8" fmla="*/ 2916508 w 3405150"/>
              <a:gd name="connsiteY8" fmla="*/ 1199984 h 1235984"/>
              <a:gd name="connsiteX9" fmla="*/ 2952508 w 3405150"/>
              <a:gd name="connsiteY9" fmla="*/ 1163984 h 1235984"/>
              <a:gd name="connsiteX10" fmla="*/ 2535864 w 3405150"/>
              <a:gd name="connsiteY10" fmla="*/ 1163984 h 1235984"/>
              <a:gd name="connsiteX11" fmla="*/ 2571864 w 3405150"/>
              <a:gd name="connsiteY11" fmla="*/ 1199984 h 1235984"/>
              <a:gd name="connsiteX12" fmla="*/ 2535864 w 3405150"/>
              <a:gd name="connsiteY12" fmla="*/ 1235984 h 1235984"/>
              <a:gd name="connsiteX13" fmla="*/ 2499864 w 3405150"/>
              <a:gd name="connsiteY13" fmla="*/ 1199984 h 1235984"/>
              <a:gd name="connsiteX14" fmla="*/ 2535864 w 3405150"/>
              <a:gd name="connsiteY14" fmla="*/ 1163984 h 1235984"/>
              <a:gd name="connsiteX15" fmla="*/ 2119220 w 3405150"/>
              <a:gd name="connsiteY15" fmla="*/ 1163984 h 1235984"/>
              <a:gd name="connsiteX16" fmla="*/ 2155220 w 3405150"/>
              <a:gd name="connsiteY16" fmla="*/ 1199984 h 1235984"/>
              <a:gd name="connsiteX17" fmla="*/ 2119220 w 3405150"/>
              <a:gd name="connsiteY17" fmla="*/ 1235984 h 1235984"/>
              <a:gd name="connsiteX18" fmla="*/ 2083220 w 3405150"/>
              <a:gd name="connsiteY18" fmla="*/ 1199984 h 1235984"/>
              <a:gd name="connsiteX19" fmla="*/ 2119220 w 3405150"/>
              <a:gd name="connsiteY19" fmla="*/ 1163984 h 1235984"/>
              <a:gd name="connsiteX20" fmla="*/ 1702576 w 3405150"/>
              <a:gd name="connsiteY20" fmla="*/ 1163984 h 1235984"/>
              <a:gd name="connsiteX21" fmla="*/ 1738576 w 3405150"/>
              <a:gd name="connsiteY21" fmla="*/ 1199984 h 1235984"/>
              <a:gd name="connsiteX22" fmla="*/ 1702576 w 3405150"/>
              <a:gd name="connsiteY22" fmla="*/ 1235984 h 1235984"/>
              <a:gd name="connsiteX23" fmla="*/ 1666576 w 3405150"/>
              <a:gd name="connsiteY23" fmla="*/ 1199984 h 1235984"/>
              <a:gd name="connsiteX24" fmla="*/ 1702576 w 3405150"/>
              <a:gd name="connsiteY24" fmla="*/ 1163984 h 1235984"/>
              <a:gd name="connsiteX25" fmla="*/ 1285932 w 3405150"/>
              <a:gd name="connsiteY25" fmla="*/ 1163984 h 1235984"/>
              <a:gd name="connsiteX26" fmla="*/ 1321932 w 3405150"/>
              <a:gd name="connsiteY26" fmla="*/ 1199984 h 1235984"/>
              <a:gd name="connsiteX27" fmla="*/ 1285932 w 3405150"/>
              <a:gd name="connsiteY27" fmla="*/ 1235984 h 1235984"/>
              <a:gd name="connsiteX28" fmla="*/ 1249932 w 3405150"/>
              <a:gd name="connsiteY28" fmla="*/ 1199984 h 1235984"/>
              <a:gd name="connsiteX29" fmla="*/ 1285932 w 3405150"/>
              <a:gd name="connsiteY29" fmla="*/ 1163984 h 1235984"/>
              <a:gd name="connsiteX30" fmla="*/ 869288 w 3405150"/>
              <a:gd name="connsiteY30" fmla="*/ 1163984 h 1235984"/>
              <a:gd name="connsiteX31" fmla="*/ 905288 w 3405150"/>
              <a:gd name="connsiteY31" fmla="*/ 1199984 h 1235984"/>
              <a:gd name="connsiteX32" fmla="*/ 869288 w 3405150"/>
              <a:gd name="connsiteY32" fmla="*/ 1235984 h 1235984"/>
              <a:gd name="connsiteX33" fmla="*/ 833288 w 3405150"/>
              <a:gd name="connsiteY33" fmla="*/ 1199984 h 1235984"/>
              <a:gd name="connsiteX34" fmla="*/ 869288 w 3405150"/>
              <a:gd name="connsiteY34" fmla="*/ 1163984 h 1235984"/>
              <a:gd name="connsiteX35" fmla="*/ 452644 w 3405150"/>
              <a:gd name="connsiteY35" fmla="*/ 1163984 h 1235984"/>
              <a:gd name="connsiteX36" fmla="*/ 488644 w 3405150"/>
              <a:gd name="connsiteY36" fmla="*/ 1199984 h 1235984"/>
              <a:gd name="connsiteX37" fmla="*/ 452644 w 3405150"/>
              <a:gd name="connsiteY37" fmla="*/ 1235984 h 1235984"/>
              <a:gd name="connsiteX38" fmla="*/ 416644 w 3405150"/>
              <a:gd name="connsiteY38" fmla="*/ 1199984 h 1235984"/>
              <a:gd name="connsiteX39" fmla="*/ 452644 w 3405150"/>
              <a:gd name="connsiteY39" fmla="*/ 1163984 h 1235984"/>
              <a:gd name="connsiteX40" fmla="*/ 36000 w 3405150"/>
              <a:gd name="connsiteY40" fmla="*/ 1163984 h 1235984"/>
              <a:gd name="connsiteX41" fmla="*/ 72000 w 3405150"/>
              <a:gd name="connsiteY41" fmla="*/ 1199984 h 1235984"/>
              <a:gd name="connsiteX42" fmla="*/ 36000 w 3405150"/>
              <a:gd name="connsiteY42" fmla="*/ 1235984 h 1235984"/>
              <a:gd name="connsiteX43" fmla="*/ 0 w 3405150"/>
              <a:gd name="connsiteY43" fmla="*/ 1199984 h 1235984"/>
              <a:gd name="connsiteX44" fmla="*/ 36000 w 3405150"/>
              <a:gd name="connsiteY44" fmla="*/ 1163984 h 1235984"/>
              <a:gd name="connsiteX45" fmla="*/ 3369150 w 3405150"/>
              <a:gd name="connsiteY45" fmla="*/ 872988 h 1235984"/>
              <a:gd name="connsiteX46" fmla="*/ 3405150 w 3405150"/>
              <a:gd name="connsiteY46" fmla="*/ 908988 h 1235984"/>
              <a:gd name="connsiteX47" fmla="*/ 3369150 w 3405150"/>
              <a:gd name="connsiteY47" fmla="*/ 944988 h 1235984"/>
              <a:gd name="connsiteX48" fmla="*/ 3333150 w 3405150"/>
              <a:gd name="connsiteY48" fmla="*/ 908988 h 1235984"/>
              <a:gd name="connsiteX49" fmla="*/ 3369150 w 3405150"/>
              <a:gd name="connsiteY49" fmla="*/ 872988 h 1235984"/>
              <a:gd name="connsiteX50" fmla="*/ 2952508 w 3405150"/>
              <a:gd name="connsiteY50" fmla="*/ 872988 h 1235984"/>
              <a:gd name="connsiteX51" fmla="*/ 2988508 w 3405150"/>
              <a:gd name="connsiteY51" fmla="*/ 908988 h 1235984"/>
              <a:gd name="connsiteX52" fmla="*/ 2952508 w 3405150"/>
              <a:gd name="connsiteY52" fmla="*/ 944988 h 1235984"/>
              <a:gd name="connsiteX53" fmla="*/ 2916508 w 3405150"/>
              <a:gd name="connsiteY53" fmla="*/ 908988 h 1235984"/>
              <a:gd name="connsiteX54" fmla="*/ 2952508 w 3405150"/>
              <a:gd name="connsiteY54" fmla="*/ 872988 h 1235984"/>
              <a:gd name="connsiteX55" fmla="*/ 2535864 w 3405150"/>
              <a:gd name="connsiteY55" fmla="*/ 872988 h 1235984"/>
              <a:gd name="connsiteX56" fmla="*/ 2571864 w 3405150"/>
              <a:gd name="connsiteY56" fmla="*/ 908988 h 1235984"/>
              <a:gd name="connsiteX57" fmla="*/ 2535864 w 3405150"/>
              <a:gd name="connsiteY57" fmla="*/ 944988 h 1235984"/>
              <a:gd name="connsiteX58" fmla="*/ 2499864 w 3405150"/>
              <a:gd name="connsiteY58" fmla="*/ 908988 h 1235984"/>
              <a:gd name="connsiteX59" fmla="*/ 2535864 w 3405150"/>
              <a:gd name="connsiteY59" fmla="*/ 872988 h 1235984"/>
              <a:gd name="connsiteX60" fmla="*/ 2119220 w 3405150"/>
              <a:gd name="connsiteY60" fmla="*/ 872988 h 1235984"/>
              <a:gd name="connsiteX61" fmla="*/ 2155220 w 3405150"/>
              <a:gd name="connsiteY61" fmla="*/ 908988 h 1235984"/>
              <a:gd name="connsiteX62" fmla="*/ 2119220 w 3405150"/>
              <a:gd name="connsiteY62" fmla="*/ 944988 h 1235984"/>
              <a:gd name="connsiteX63" fmla="*/ 2083220 w 3405150"/>
              <a:gd name="connsiteY63" fmla="*/ 908988 h 1235984"/>
              <a:gd name="connsiteX64" fmla="*/ 2119220 w 3405150"/>
              <a:gd name="connsiteY64" fmla="*/ 872988 h 1235984"/>
              <a:gd name="connsiteX65" fmla="*/ 1702576 w 3405150"/>
              <a:gd name="connsiteY65" fmla="*/ 872988 h 1235984"/>
              <a:gd name="connsiteX66" fmla="*/ 1738576 w 3405150"/>
              <a:gd name="connsiteY66" fmla="*/ 908988 h 1235984"/>
              <a:gd name="connsiteX67" fmla="*/ 1702576 w 3405150"/>
              <a:gd name="connsiteY67" fmla="*/ 944988 h 1235984"/>
              <a:gd name="connsiteX68" fmla="*/ 1666576 w 3405150"/>
              <a:gd name="connsiteY68" fmla="*/ 908988 h 1235984"/>
              <a:gd name="connsiteX69" fmla="*/ 1702576 w 3405150"/>
              <a:gd name="connsiteY69" fmla="*/ 872988 h 1235984"/>
              <a:gd name="connsiteX70" fmla="*/ 1285932 w 3405150"/>
              <a:gd name="connsiteY70" fmla="*/ 872988 h 1235984"/>
              <a:gd name="connsiteX71" fmla="*/ 1321932 w 3405150"/>
              <a:gd name="connsiteY71" fmla="*/ 908988 h 1235984"/>
              <a:gd name="connsiteX72" fmla="*/ 1285932 w 3405150"/>
              <a:gd name="connsiteY72" fmla="*/ 944988 h 1235984"/>
              <a:gd name="connsiteX73" fmla="*/ 1249932 w 3405150"/>
              <a:gd name="connsiteY73" fmla="*/ 908988 h 1235984"/>
              <a:gd name="connsiteX74" fmla="*/ 1285932 w 3405150"/>
              <a:gd name="connsiteY74" fmla="*/ 872988 h 1235984"/>
              <a:gd name="connsiteX75" fmla="*/ 869288 w 3405150"/>
              <a:gd name="connsiteY75" fmla="*/ 872988 h 1235984"/>
              <a:gd name="connsiteX76" fmla="*/ 905288 w 3405150"/>
              <a:gd name="connsiteY76" fmla="*/ 908988 h 1235984"/>
              <a:gd name="connsiteX77" fmla="*/ 869288 w 3405150"/>
              <a:gd name="connsiteY77" fmla="*/ 944988 h 1235984"/>
              <a:gd name="connsiteX78" fmla="*/ 833288 w 3405150"/>
              <a:gd name="connsiteY78" fmla="*/ 908988 h 1235984"/>
              <a:gd name="connsiteX79" fmla="*/ 869288 w 3405150"/>
              <a:gd name="connsiteY79" fmla="*/ 872988 h 1235984"/>
              <a:gd name="connsiteX80" fmla="*/ 452644 w 3405150"/>
              <a:gd name="connsiteY80" fmla="*/ 872988 h 1235984"/>
              <a:gd name="connsiteX81" fmla="*/ 488644 w 3405150"/>
              <a:gd name="connsiteY81" fmla="*/ 908988 h 1235984"/>
              <a:gd name="connsiteX82" fmla="*/ 452644 w 3405150"/>
              <a:gd name="connsiteY82" fmla="*/ 944988 h 1235984"/>
              <a:gd name="connsiteX83" fmla="*/ 416644 w 3405150"/>
              <a:gd name="connsiteY83" fmla="*/ 908988 h 1235984"/>
              <a:gd name="connsiteX84" fmla="*/ 452644 w 3405150"/>
              <a:gd name="connsiteY84" fmla="*/ 872988 h 1235984"/>
              <a:gd name="connsiteX85" fmla="*/ 36000 w 3405150"/>
              <a:gd name="connsiteY85" fmla="*/ 872988 h 1235984"/>
              <a:gd name="connsiteX86" fmla="*/ 72000 w 3405150"/>
              <a:gd name="connsiteY86" fmla="*/ 908988 h 1235984"/>
              <a:gd name="connsiteX87" fmla="*/ 36000 w 3405150"/>
              <a:gd name="connsiteY87" fmla="*/ 944988 h 1235984"/>
              <a:gd name="connsiteX88" fmla="*/ 0 w 3405150"/>
              <a:gd name="connsiteY88" fmla="*/ 908988 h 1235984"/>
              <a:gd name="connsiteX89" fmla="*/ 36000 w 3405150"/>
              <a:gd name="connsiteY89" fmla="*/ 872988 h 1235984"/>
              <a:gd name="connsiteX90" fmla="*/ 3369150 w 3405150"/>
              <a:gd name="connsiteY90" fmla="*/ 581992 h 1235984"/>
              <a:gd name="connsiteX91" fmla="*/ 3405150 w 3405150"/>
              <a:gd name="connsiteY91" fmla="*/ 617992 h 1235984"/>
              <a:gd name="connsiteX92" fmla="*/ 3369150 w 3405150"/>
              <a:gd name="connsiteY92" fmla="*/ 653992 h 1235984"/>
              <a:gd name="connsiteX93" fmla="*/ 3333150 w 3405150"/>
              <a:gd name="connsiteY93" fmla="*/ 617992 h 1235984"/>
              <a:gd name="connsiteX94" fmla="*/ 3369150 w 3405150"/>
              <a:gd name="connsiteY94" fmla="*/ 581992 h 1235984"/>
              <a:gd name="connsiteX95" fmla="*/ 2952508 w 3405150"/>
              <a:gd name="connsiteY95" fmla="*/ 581992 h 1235984"/>
              <a:gd name="connsiteX96" fmla="*/ 2988508 w 3405150"/>
              <a:gd name="connsiteY96" fmla="*/ 617992 h 1235984"/>
              <a:gd name="connsiteX97" fmla="*/ 2952508 w 3405150"/>
              <a:gd name="connsiteY97" fmla="*/ 653992 h 1235984"/>
              <a:gd name="connsiteX98" fmla="*/ 2916508 w 3405150"/>
              <a:gd name="connsiteY98" fmla="*/ 617992 h 1235984"/>
              <a:gd name="connsiteX99" fmla="*/ 2952508 w 3405150"/>
              <a:gd name="connsiteY99" fmla="*/ 581992 h 1235984"/>
              <a:gd name="connsiteX100" fmla="*/ 2535864 w 3405150"/>
              <a:gd name="connsiteY100" fmla="*/ 581992 h 1235984"/>
              <a:gd name="connsiteX101" fmla="*/ 2571864 w 3405150"/>
              <a:gd name="connsiteY101" fmla="*/ 617992 h 1235984"/>
              <a:gd name="connsiteX102" fmla="*/ 2535864 w 3405150"/>
              <a:gd name="connsiteY102" fmla="*/ 653992 h 1235984"/>
              <a:gd name="connsiteX103" fmla="*/ 2499864 w 3405150"/>
              <a:gd name="connsiteY103" fmla="*/ 617992 h 1235984"/>
              <a:gd name="connsiteX104" fmla="*/ 2535864 w 3405150"/>
              <a:gd name="connsiteY104" fmla="*/ 581992 h 1235984"/>
              <a:gd name="connsiteX105" fmla="*/ 2119220 w 3405150"/>
              <a:gd name="connsiteY105" fmla="*/ 581992 h 1235984"/>
              <a:gd name="connsiteX106" fmla="*/ 2155220 w 3405150"/>
              <a:gd name="connsiteY106" fmla="*/ 617992 h 1235984"/>
              <a:gd name="connsiteX107" fmla="*/ 2119220 w 3405150"/>
              <a:gd name="connsiteY107" fmla="*/ 653992 h 1235984"/>
              <a:gd name="connsiteX108" fmla="*/ 2083220 w 3405150"/>
              <a:gd name="connsiteY108" fmla="*/ 617992 h 1235984"/>
              <a:gd name="connsiteX109" fmla="*/ 2119220 w 3405150"/>
              <a:gd name="connsiteY109" fmla="*/ 581992 h 1235984"/>
              <a:gd name="connsiteX110" fmla="*/ 1702576 w 3405150"/>
              <a:gd name="connsiteY110" fmla="*/ 581992 h 1235984"/>
              <a:gd name="connsiteX111" fmla="*/ 1738576 w 3405150"/>
              <a:gd name="connsiteY111" fmla="*/ 617992 h 1235984"/>
              <a:gd name="connsiteX112" fmla="*/ 1702576 w 3405150"/>
              <a:gd name="connsiteY112" fmla="*/ 653992 h 1235984"/>
              <a:gd name="connsiteX113" fmla="*/ 1666576 w 3405150"/>
              <a:gd name="connsiteY113" fmla="*/ 617992 h 1235984"/>
              <a:gd name="connsiteX114" fmla="*/ 1702576 w 3405150"/>
              <a:gd name="connsiteY114" fmla="*/ 581992 h 1235984"/>
              <a:gd name="connsiteX115" fmla="*/ 1285932 w 3405150"/>
              <a:gd name="connsiteY115" fmla="*/ 581992 h 1235984"/>
              <a:gd name="connsiteX116" fmla="*/ 1321932 w 3405150"/>
              <a:gd name="connsiteY116" fmla="*/ 617992 h 1235984"/>
              <a:gd name="connsiteX117" fmla="*/ 1285932 w 3405150"/>
              <a:gd name="connsiteY117" fmla="*/ 653992 h 1235984"/>
              <a:gd name="connsiteX118" fmla="*/ 1249932 w 3405150"/>
              <a:gd name="connsiteY118" fmla="*/ 617992 h 1235984"/>
              <a:gd name="connsiteX119" fmla="*/ 1285932 w 3405150"/>
              <a:gd name="connsiteY119" fmla="*/ 581992 h 1235984"/>
              <a:gd name="connsiteX120" fmla="*/ 869288 w 3405150"/>
              <a:gd name="connsiteY120" fmla="*/ 581992 h 1235984"/>
              <a:gd name="connsiteX121" fmla="*/ 905288 w 3405150"/>
              <a:gd name="connsiteY121" fmla="*/ 617992 h 1235984"/>
              <a:gd name="connsiteX122" fmla="*/ 869288 w 3405150"/>
              <a:gd name="connsiteY122" fmla="*/ 653992 h 1235984"/>
              <a:gd name="connsiteX123" fmla="*/ 833288 w 3405150"/>
              <a:gd name="connsiteY123" fmla="*/ 617992 h 1235984"/>
              <a:gd name="connsiteX124" fmla="*/ 869288 w 3405150"/>
              <a:gd name="connsiteY124" fmla="*/ 581992 h 1235984"/>
              <a:gd name="connsiteX125" fmla="*/ 452644 w 3405150"/>
              <a:gd name="connsiteY125" fmla="*/ 581992 h 1235984"/>
              <a:gd name="connsiteX126" fmla="*/ 488644 w 3405150"/>
              <a:gd name="connsiteY126" fmla="*/ 617992 h 1235984"/>
              <a:gd name="connsiteX127" fmla="*/ 452644 w 3405150"/>
              <a:gd name="connsiteY127" fmla="*/ 653992 h 1235984"/>
              <a:gd name="connsiteX128" fmla="*/ 416644 w 3405150"/>
              <a:gd name="connsiteY128" fmla="*/ 617992 h 1235984"/>
              <a:gd name="connsiteX129" fmla="*/ 452644 w 3405150"/>
              <a:gd name="connsiteY129" fmla="*/ 581992 h 1235984"/>
              <a:gd name="connsiteX130" fmla="*/ 36000 w 3405150"/>
              <a:gd name="connsiteY130" fmla="*/ 581992 h 1235984"/>
              <a:gd name="connsiteX131" fmla="*/ 72000 w 3405150"/>
              <a:gd name="connsiteY131" fmla="*/ 617992 h 1235984"/>
              <a:gd name="connsiteX132" fmla="*/ 36000 w 3405150"/>
              <a:gd name="connsiteY132" fmla="*/ 653992 h 1235984"/>
              <a:gd name="connsiteX133" fmla="*/ 0 w 3405150"/>
              <a:gd name="connsiteY133" fmla="*/ 617992 h 1235984"/>
              <a:gd name="connsiteX134" fmla="*/ 36000 w 3405150"/>
              <a:gd name="connsiteY134" fmla="*/ 581992 h 1235984"/>
              <a:gd name="connsiteX135" fmla="*/ 3369150 w 3405150"/>
              <a:gd name="connsiteY135" fmla="*/ 290996 h 1235984"/>
              <a:gd name="connsiteX136" fmla="*/ 3405150 w 3405150"/>
              <a:gd name="connsiteY136" fmla="*/ 326996 h 1235984"/>
              <a:gd name="connsiteX137" fmla="*/ 3369150 w 3405150"/>
              <a:gd name="connsiteY137" fmla="*/ 362996 h 1235984"/>
              <a:gd name="connsiteX138" fmla="*/ 3333150 w 3405150"/>
              <a:gd name="connsiteY138" fmla="*/ 326996 h 1235984"/>
              <a:gd name="connsiteX139" fmla="*/ 3369150 w 3405150"/>
              <a:gd name="connsiteY139" fmla="*/ 290996 h 1235984"/>
              <a:gd name="connsiteX140" fmla="*/ 2952508 w 3405150"/>
              <a:gd name="connsiteY140" fmla="*/ 290996 h 1235984"/>
              <a:gd name="connsiteX141" fmla="*/ 2988508 w 3405150"/>
              <a:gd name="connsiteY141" fmla="*/ 326996 h 1235984"/>
              <a:gd name="connsiteX142" fmla="*/ 2952508 w 3405150"/>
              <a:gd name="connsiteY142" fmla="*/ 362996 h 1235984"/>
              <a:gd name="connsiteX143" fmla="*/ 2916508 w 3405150"/>
              <a:gd name="connsiteY143" fmla="*/ 326996 h 1235984"/>
              <a:gd name="connsiteX144" fmla="*/ 2952508 w 3405150"/>
              <a:gd name="connsiteY144" fmla="*/ 290996 h 1235984"/>
              <a:gd name="connsiteX145" fmla="*/ 2535864 w 3405150"/>
              <a:gd name="connsiteY145" fmla="*/ 290996 h 1235984"/>
              <a:gd name="connsiteX146" fmla="*/ 2571864 w 3405150"/>
              <a:gd name="connsiteY146" fmla="*/ 326996 h 1235984"/>
              <a:gd name="connsiteX147" fmla="*/ 2535864 w 3405150"/>
              <a:gd name="connsiteY147" fmla="*/ 362996 h 1235984"/>
              <a:gd name="connsiteX148" fmla="*/ 2499864 w 3405150"/>
              <a:gd name="connsiteY148" fmla="*/ 326996 h 1235984"/>
              <a:gd name="connsiteX149" fmla="*/ 2535864 w 3405150"/>
              <a:gd name="connsiteY149" fmla="*/ 290996 h 1235984"/>
              <a:gd name="connsiteX150" fmla="*/ 2119220 w 3405150"/>
              <a:gd name="connsiteY150" fmla="*/ 290996 h 1235984"/>
              <a:gd name="connsiteX151" fmla="*/ 2155220 w 3405150"/>
              <a:gd name="connsiteY151" fmla="*/ 326996 h 1235984"/>
              <a:gd name="connsiteX152" fmla="*/ 2119220 w 3405150"/>
              <a:gd name="connsiteY152" fmla="*/ 362996 h 1235984"/>
              <a:gd name="connsiteX153" fmla="*/ 2083220 w 3405150"/>
              <a:gd name="connsiteY153" fmla="*/ 326996 h 1235984"/>
              <a:gd name="connsiteX154" fmla="*/ 2119220 w 3405150"/>
              <a:gd name="connsiteY154" fmla="*/ 290996 h 1235984"/>
              <a:gd name="connsiteX155" fmla="*/ 1702576 w 3405150"/>
              <a:gd name="connsiteY155" fmla="*/ 290996 h 1235984"/>
              <a:gd name="connsiteX156" fmla="*/ 1738576 w 3405150"/>
              <a:gd name="connsiteY156" fmla="*/ 326996 h 1235984"/>
              <a:gd name="connsiteX157" fmla="*/ 1702576 w 3405150"/>
              <a:gd name="connsiteY157" fmla="*/ 362996 h 1235984"/>
              <a:gd name="connsiteX158" fmla="*/ 1666576 w 3405150"/>
              <a:gd name="connsiteY158" fmla="*/ 326996 h 1235984"/>
              <a:gd name="connsiteX159" fmla="*/ 1702576 w 3405150"/>
              <a:gd name="connsiteY159" fmla="*/ 290996 h 1235984"/>
              <a:gd name="connsiteX160" fmla="*/ 1285932 w 3405150"/>
              <a:gd name="connsiteY160" fmla="*/ 290996 h 1235984"/>
              <a:gd name="connsiteX161" fmla="*/ 1321932 w 3405150"/>
              <a:gd name="connsiteY161" fmla="*/ 326996 h 1235984"/>
              <a:gd name="connsiteX162" fmla="*/ 1285932 w 3405150"/>
              <a:gd name="connsiteY162" fmla="*/ 362996 h 1235984"/>
              <a:gd name="connsiteX163" fmla="*/ 1249932 w 3405150"/>
              <a:gd name="connsiteY163" fmla="*/ 326996 h 1235984"/>
              <a:gd name="connsiteX164" fmla="*/ 1285932 w 3405150"/>
              <a:gd name="connsiteY164" fmla="*/ 290996 h 1235984"/>
              <a:gd name="connsiteX165" fmla="*/ 869288 w 3405150"/>
              <a:gd name="connsiteY165" fmla="*/ 290996 h 1235984"/>
              <a:gd name="connsiteX166" fmla="*/ 905288 w 3405150"/>
              <a:gd name="connsiteY166" fmla="*/ 326996 h 1235984"/>
              <a:gd name="connsiteX167" fmla="*/ 869288 w 3405150"/>
              <a:gd name="connsiteY167" fmla="*/ 362996 h 1235984"/>
              <a:gd name="connsiteX168" fmla="*/ 833288 w 3405150"/>
              <a:gd name="connsiteY168" fmla="*/ 326996 h 1235984"/>
              <a:gd name="connsiteX169" fmla="*/ 869288 w 3405150"/>
              <a:gd name="connsiteY169" fmla="*/ 290996 h 1235984"/>
              <a:gd name="connsiteX170" fmla="*/ 452644 w 3405150"/>
              <a:gd name="connsiteY170" fmla="*/ 290996 h 1235984"/>
              <a:gd name="connsiteX171" fmla="*/ 488644 w 3405150"/>
              <a:gd name="connsiteY171" fmla="*/ 326996 h 1235984"/>
              <a:gd name="connsiteX172" fmla="*/ 452644 w 3405150"/>
              <a:gd name="connsiteY172" fmla="*/ 362996 h 1235984"/>
              <a:gd name="connsiteX173" fmla="*/ 416644 w 3405150"/>
              <a:gd name="connsiteY173" fmla="*/ 326996 h 1235984"/>
              <a:gd name="connsiteX174" fmla="*/ 452644 w 3405150"/>
              <a:gd name="connsiteY174" fmla="*/ 290996 h 1235984"/>
              <a:gd name="connsiteX175" fmla="*/ 36000 w 3405150"/>
              <a:gd name="connsiteY175" fmla="*/ 290996 h 1235984"/>
              <a:gd name="connsiteX176" fmla="*/ 72000 w 3405150"/>
              <a:gd name="connsiteY176" fmla="*/ 326996 h 1235984"/>
              <a:gd name="connsiteX177" fmla="*/ 36000 w 3405150"/>
              <a:gd name="connsiteY177" fmla="*/ 362996 h 1235984"/>
              <a:gd name="connsiteX178" fmla="*/ 0 w 3405150"/>
              <a:gd name="connsiteY178" fmla="*/ 326996 h 1235984"/>
              <a:gd name="connsiteX179" fmla="*/ 36000 w 3405150"/>
              <a:gd name="connsiteY179" fmla="*/ 290996 h 1235984"/>
              <a:gd name="connsiteX180" fmla="*/ 3369150 w 3405150"/>
              <a:gd name="connsiteY180" fmla="*/ 0 h 1235984"/>
              <a:gd name="connsiteX181" fmla="*/ 3405150 w 3405150"/>
              <a:gd name="connsiteY181" fmla="*/ 36000 h 1235984"/>
              <a:gd name="connsiteX182" fmla="*/ 3369150 w 3405150"/>
              <a:gd name="connsiteY182" fmla="*/ 72000 h 1235984"/>
              <a:gd name="connsiteX183" fmla="*/ 3333150 w 3405150"/>
              <a:gd name="connsiteY183" fmla="*/ 36000 h 1235984"/>
              <a:gd name="connsiteX184" fmla="*/ 3369150 w 3405150"/>
              <a:gd name="connsiteY184" fmla="*/ 0 h 1235984"/>
              <a:gd name="connsiteX185" fmla="*/ 2952508 w 3405150"/>
              <a:gd name="connsiteY185" fmla="*/ 0 h 1235984"/>
              <a:gd name="connsiteX186" fmla="*/ 2988508 w 3405150"/>
              <a:gd name="connsiteY186" fmla="*/ 36000 h 1235984"/>
              <a:gd name="connsiteX187" fmla="*/ 2952508 w 3405150"/>
              <a:gd name="connsiteY187" fmla="*/ 72000 h 1235984"/>
              <a:gd name="connsiteX188" fmla="*/ 2916508 w 3405150"/>
              <a:gd name="connsiteY188" fmla="*/ 36000 h 1235984"/>
              <a:gd name="connsiteX189" fmla="*/ 2952508 w 3405150"/>
              <a:gd name="connsiteY189" fmla="*/ 0 h 1235984"/>
              <a:gd name="connsiteX190" fmla="*/ 2535864 w 3405150"/>
              <a:gd name="connsiteY190" fmla="*/ 0 h 1235984"/>
              <a:gd name="connsiteX191" fmla="*/ 2571864 w 3405150"/>
              <a:gd name="connsiteY191" fmla="*/ 36000 h 1235984"/>
              <a:gd name="connsiteX192" fmla="*/ 2535864 w 3405150"/>
              <a:gd name="connsiteY192" fmla="*/ 72000 h 1235984"/>
              <a:gd name="connsiteX193" fmla="*/ 2499864 w 3405150"/>
              <a:gd name="connsiteY193" fmla="*/ 36000 h 1235984"/>
              <a:gd name="connsiteX194" fmla="*/ 2535864 w 3405150"/>
              <a:gd name="connsiteY194" fmla="*/ 0 h 1235984"/>
              <a:gd name="connsiteX195" fmla="*/ 2119220 w 3405150"/>
              <a:gd name="connsiteY195" fmla="*/ 0 h 1235984"/>
              <a:gd name="connsiteX196" fmla="*/ 2155220 w 3405150"/>
              <a:gd name="connsiteY196" fmla="*/ 36000 h 1235984"/>
              <a:gd name="connsiteX197" fmla="*/ 2119220 w 3405150"/>
              <a:gd name="connsiteY197" fmla="*/ 72000 h 1235984"/>
              <a:gd name="connsiteX198" fmla="*/ 2083220 w 3405150"/>
              <a:gd name="connsiteY198" fmla="*/ 36000 h 1235984"/>
              <a:gd name="connsiteX199" fmla="*/ 2119220 w 3405150"/>
              <a:gd name="connsiteY199" fmla="*/ 0 h 1235984"/>
              <a:gd name="connsiteX200" fmla="*/ 1702576 w 3405150"/>
              <a:gd name="connsiteY200" fmla="*/ 0 h 1235984"/>
              <a:gd name="connsiteX201" fmla="*/ 1738576 w 3405150"/>
              <a:gd name="connsiteY201" fmla="*/ 36000 h 1235984"/>
              <a:gd name="connsiteX202" fmla="*/ 1702576 w 3405150"/>
              <a:gd name="connsiteY202" fmla="*/ 72000 h 1235984"/>
              <a:gd name="connsiteX203" fmla="*/ 1666576 w 3405150"/>
              <a:gd name="connsiteY203" fmla="*/ 36000 h 1235984"/>
              <a:gd name="connsiteX204" fmla="*/ 1702576 w 3405150"/>
              <a:gd name="connsiteY204" fmla="*/ 0 h 1235984"/>
              <a:gd name="connsiteX205" fmla="*/ 1285932 w 3405150"/>
              <a:gd name="connsiteY205" fmla="*/ 0 h 1235984"/>
              <a:gd name="connsiteX206" fmla="*/ 1321932 w 3405150"/>
              <a:gd name="connsiteY206" fmla="*/ 36000 h 1235984"/>
              <a:gd name="connsiteX207" fmla="*/ 1285932 w 3405150"/>
              <a:gd name="connsiteY207" fmla="*/ 72000 h 1235984"/>
              <a:gd name="connsiteX208" fmla="*/ 1249932 w 3405150"/>
              <a:gd name="connsiteY208" fmla="*/ 36000 h 1235984"/>
              <a:gd name="connsiteX209" fmla="*/ 1285932 w 3405150"/>
              <a:gd name="connsiteY209" fmla="*/ 0 h 1235984"/>
              <a:gd name="connsiteX210" fmla="*/ 869288 w 3405150"/>
              <a:gd name="connsiteY210" fmla="*/ 0 h 1235984"/>
              <a:gd name="connsiteX211" fmla="*/ 905288 w 3405150"/>
              <a:gd name="connsiteY211" fmla="*/ 36000 h 1235984"/>
              <a:gd name="connsiteX212" fmla="*/ 869288 w 3405150"/>
              <a:gd name="connsiteY212" fmla="*/ 72000 h 1235984"/>
              <a:gd name="connsiteX213" fmla="*/ 833288 w 3405150"/>
              <a:gd name="connsiteY213" fmla="*/ 36000 h 1235984"/>
              <a:gd name="connsiteX214" fmla="*/ 869288 w 3405150"/>
              <a:gd name="connsiteY214" fmla="*/ 0 h 1235984"/>
              <a:gd name="connsiteX215" fmla="*/ 452644 w 3405150"/>
              <a:gd name="connsiteY215" fmla="*/ 0 h 1235984"/>
              <a:gd name="connsiteX216" fmla="*/ 488644 w 3405150"/>
              <a:gd name="connsiteY216" fmla="*/ 36000 h 1235984"/>
              <a:gd name="connsiteX217" fmla="*/ 452644 w 3405150"/>
              <a:gd name="connsiteY217" fmla="*/ 72000 h 1235984"/>
              <a:gd name="connsiteX218" fmla="*/ 416644 w 3405150"/>
              <a:gd name="connsiteY218" fmla="*/ 36000 h 1235984"/>
              <a:gd name="connsiteX219" fmla="*/ 452644 w 3405150"/>
              <a:gd name="connsiteY219" fmla="*/ 0 h 1235984"/>
              <a:gd name="connsiteX220" fmla="*/ 36000 w 3405150"/>
              <a:gd name="connsiteY220" fmla="*/ 0 h 1235984"/>
              <a:gd name="connsiteX221" fmla="*/ 72000 w 3405150"/>
              <a:gd name="connsiteY221" fmla="*/ 36000 h 1235984"/>
              <a:gd name="connsiteX222" fmla="*/ 36000 w 3405150"/>
              <a:gd name="connsiteY222" fmla="*/ 72000 h 1235984"/>
              <a:gd name="connsiteX223" fmla="*/ 0 w 3405150"/>
              <a:gd name="connsiteY223" fmla="*/ 36000 h 1235984"/>
              <a:gd name="connsiteX224" fmla="*/ 36000 w 3405150"/>
              <a:gd name="connsiteY22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3405150" h="1235984">
                <a:moveTo>
                  <a:pt x="3369150" y="1163984"/>
                </a:moveTo>
                <a:cubicBezTo>
                  <a:pt x="3389032" y="1163984"/>
                  <a:pt x="3405150" y="1180102"/>
                  <a:pt x="3405150" y="1199984"/>
                </a:cubicBezTo>
                <a:cubicBezTo>
                  <a:pt x="3405150" y="1219866"/>
                  <a:pt x="3389032" y="1235984"/>
                  <a:pt x="3369150" y="1235984"/>
                </a:cubicBezTo>
                <a:cubicBezTo>
                  <a:pt x="3349268" y="1235984"/>
                  <a:pt x="3333150" y="1219866"/>
                  <a:pt x="3333150" y="1199984"/>
                </a:cubicBezTo>
                <a:cubicBezTo>
                  <a:pt x="3333150" y="1180102"/>
                  <a:pt x="3349268" y="1163984"/>
                  <a:pt x="3369150" y="1163984"/>
                </a:cubicBezTo>
                <a:close/>
                <a:moveTo>
                  <a:pt x="2952508" y="1163984"/>
                </a:moveTo>
                <a:cubicBezTo>
                  <a:pt x="2972390" y="1163984"/>
                  <a:pt x="2988508" y="1180102"/>
                  <a:pt x="2988508" y="1199984"/>
                </a:cubicBezTo>
                <a:cubicBezTo>
                  <a:pt x="2988508" y="1219866"/>
                  <a:pt x="2972390" y="1235984"/>
                  <a:pt x="2952508" y="1235984"/>
                </a:cubicBezTo>
                <a:cubicBezTo>
                  <a:pt x="2932626" y="1235984"/>
                  <a:pt x="2916508" y="1219866"/>
                  <a:pt x="2916508" y="1199984"/>
                </a:cubicBezTo>
                <a:cubicBezTo>
                  <a:pt x="2916508" y="1180102"/>
                  <a:pt x="2932626" y="1163984"/>
                  <a:pt x="2952508" y="1163984"/>
                </a:cubicBezTo>
                <a:close/>
                <a:moveTo>
                  <a:pt x="2535864" y="1163984"/>
                </a:moveTo>
                <a:cubicBezTo>
                  <a:pt x="2555746" y="1163984"/>
                  <a:pt x="2571864" y="1180102"/>
                  <a:pt x="2571864" y="1199984"/>
                </a:cubicBezTo>
                <a:cubicBezTo>
                  <a:pt x="2571864" y="1219866"/>
                  <a:pt x="2555746" y="1235984"/>
                  <a:pt x="2535864" y="1235984"/>
                </a:cubicBezTo>
                <a:cubicBezTo>
                  <a:pt x="2515982" y="1235984"/>
                  <a:pt x="2499864" y="1219866"/>
                  <a:pt x="2499864" y="1199984"/>
                </a:cubicBezTo>
                <a:cubicBezTo>
                  <a:pt x="2499864" y="1180102"/>
                  <a:pt x="2515982" y="1163984"/>
                  <a:pt x="2535864" y="1163984"/>
                </a:cubicBezTo>
                <a:close/>
                <a:moveTo>
                  <a:pt x="2119220" y="1163984"/>
                </a:moveTo>
                <a:cubicBezTo>
                  <a:pt x="2139102" y="1163984"/>
                  <a:pt x="2155220" y="1180102"/>
                  <a:pt x="2155220" y="1199984"/>
                </a:cubicBezTo>
                <a:cubicBezTo>
                  <a:pt x="2155220" y="1219866"/>
                  <a:pt x="2139102" y="1235984"/>
                  <a:pt x="2119220" y="1235984"/>
                </a:cubicBezTo>
                <a:cubicBezTo>
                  <a:pt x="2099338" y="1235984"/>
                  <a:pt x="2083220" y="1219866"/>
                  <a:pt x="2083220" y="1199984"/>
                </a:cubicBezTo>
                <a:cubicBezTo>
                  <a:pt x="2083220" y="1180102"/>
                  <a:pt x="2099338" y="1163984"/>
                  <a:pt x="2119220" y="1163984"/>
                </a:cubicBezTo>
                <a:close/>
                <a:moveTo>
                  <a:pt x="1702576" y="1163984"/>
                </a:moveTo>
                <a:cubicBezTo>
                  <a:pt x="1722458" y="1163984"/>
                  <a:pt x="1738576" y="1180102"/>
                  <a:pt x="1738576" y="1199984"/>
                </a:cubicBezTo>
                <a:cubicBezTo>
                  <a:pt x="1738576" y="1219866"/>
                  <a:pt x="1722458" y="1235984"/>
                  <a:pt x="1702576" y="1235984"/>
                </a:cubicBezTo>
                <a:cubicBezTo>
                  <a:pt x="1682694" y="1235984"/>
                  <a:pt x="1666576" y="1219866"/>
                  <a:pt x="1666576" y="1199984"/>
                </a:cubicBezTo>
                <a:cubicBezTo>
                  <a:pt x="1666576" y="1180102"/>
                  <a:pt x="1682694" y="1163984"/>
                  <a:pt x="1702576" y="1163984"/>
                </a:cubicBezTo>
                <a:close/>
                <a:moveTo>
                  <a:pt x="1285932" y="1163984"/>
                </a:moveTo>
                <a:cubicBezTo>
                  <a:pt x="1305814" y="1163984"/>
                  <a:pt x="1321932" y="1180102"/>
                  <a:pt x="1321932" y="1199984"/>
                </a:cubicBezTo>
                <a:cubicBezTo>
                  <a:pt x="1321932" y="1219866"/>
                  <a:pt x="1305814" y="1235984"/>
                  <a:pt x="1285932" y="1235984"/>
                </a:cubicBezTo>
                <a:cubicBezTo>
                  <a:pt x="1266050" y="1235984"/>
                  <a:pt x="1249932" y="1219866"/>
                  <a:pt x="1249932" y="1199984"/>
                </a:cubicBezTo>
                <a:cubicBezTo>
                  <a:pt x="1249932" y="1180102"/>
                  <a:pt x="1266050" y="1163984"/>
                  <a:pt x="1285932" y="1163984"/>
                </a:cubicBezTo>
                <a:close/>
                <a:moveTo>
                  <a:pt x="869288" y="1163984"/>
                </a:moveTo>
                <a:cubicBezTo>
                  <a:pt x="889170" y="1163984"/>
                  <a:pt x="905288" y="1180102"/>
                  <a:pt x="905288" y="1199984"/>
                </a:cubicBezTo>
                <a:cubicBezTo>
                  <a:pt x="905288" y="1219866"/>
                  <a:pt x="889170" y="1235984"/>
                  <a:pt x="869288" y="1235984"/>
                </a:cubicBezTo>
                <a:cubicBezTo>
                  <a:pt x="849406" y="1235984"/>
                  <a:pt x="833288" y="1219866"/>
                  <a:pt x="833288" y="1199984"/>
                </a:cubicBezTo>
                <a:cubicBezTo>
                  <a:pt x="833288" y="1180102"/>
                  <a:pt x="849406" y="1163984"/>
                  <a:pt x="869288" y="1163984"/>
                </a:cubicBezTo>
                <a:close/>
                <a:moveTo>
                  <a:pt x="452644" y="1163984"/>
                </a:moveTo>
                <a:cubicBezTo>
                  <a:pt x="472526" y="1163984"/>
                  <a:pt x="488644" y="1180102"/>
                  <a:pt x="488644" y="1199984"/>
                </a:cubicBezTo>
                <a:cubicBezTo>
                  <a:pt x="488644" y="1219866"/>
                  <a:pt x="472526" y="1235984"/>
                  <a:pt x="452644" y="1235984"/>
                </a:cubicBezTo>
                <a:cubicBezTo>
                  <a:pt x="432762" y="1235984"/>
                  <a:pt x="416644" y="1219866"/>
                  <a:pt x="416644" y="1199984"/>
                </a:cubicBezTo>
                <a:cubicBezTo>
                  <a:pt x="416644" y="1180102"/>
                  <a:pt x="432762" y="1163984"/>
                  <a:pt x="452644" y="1163984"/>
                </a:cubicBezTo>
                <a:close/>
                <a:moveTo>
                  <a:pt x="36000" y="1163984"/>
                </a:moveTo>
                <a:cubicBezTo>
                  <a:pt x="55882" y="1163984"/>
                  <a:pt x="72000" y="1180102"/>
                  <a:pt x="72000" y="1199984"/>
                </a:cubicBezTo>
                <a:cubicBezTo>
                  <a:pt x="72000" y="1219866"/>
                  <a:pt x="55882" y="1235984"/>
                  <a:pt x="36000" y="1235984"/>
                </a:cubicBezTo>
                <a:cubicBezTo>
                  <a:pt x="16118" y="1235984"/>
                  <a:pt x="0" y="1219866"/>
                  <a:pt x="0" y="1199984"/>
                </a:cubicBezTo>
                <a:cubicBezTo>
                  <a:pt x="0" y="1180102"/>
                  <a:pt x="16118" y="1163984"/>
                  <a:pt x="36000" y="1163984"/>
                </a:cubicBezTo>
                <a:close/>
                <a:moveTo>
                  <a:pt x="3369150" y="872988"/>
                </a:moveTo>
                <a:cubicBezTo>
                  <a:pt x="3389032" y="872988"/>
                  <a:pt x="3405150" y="889106"/>
                  <a:pt x="3405150" y="908988"/>
                </a:cubicBezTo>
                <a:cubicBezTo>
                  <a:pt x="3405150" y="928870"/>
                  <a:pt x="3389032" y="944988"/>
                  <a:pt x="3369150" y="944988"/>
                </a:cubicBezTo>
                <a:cubicBezTo>
                  <a:pt x="3349268" y="944988"/>
                  <a:pt x="3333150" y="928870"/>
                  <a:pt x="3333150" y="908988"/>
                </a:cubicBezTo>
                <a:cubicBezTo>
                  <a:pt x="3333150" y="889106"/>
                  <a:pt x="3349268" y="872988"/>
                  <a:pt x="3369150" y="872988"/>
                </a:cubicBezTo>
                <a:close/>
                <a:moveTo>
                  <a:pt x="2952508" y="872988"/>
                </a:moveTo>
                <a:cubicBezTo>
                  <a:pt x="2972390" y="872988"/>
                  <a:pt x="2988508" y="889106"/>
                  <a:pt x="2988508" y="908988"/>
                </a:cubicBezTo>
                <a:cubicBezTo>
                  <a:pt x="2988508" y="928870"/>
                  <a:pt x="2972390" y="944988"/>
                  <a:pt x="2952508" y="944988"/>
                </a:cubicBezTo>
                <a:cubicBezTo>
                  <a:pt x="2932626" y="944988"/>
                  <a:pt x="2916508" y="928870"/>
                  <a:pt x="2916508" y="908988"/>
                </a:cubicBezTo>
                <a:cubicBezTo>
                  <a:pt x="2916508" y="889106"/>
                  <a:pt x="2932626" y="872988"/>
                  <a:pt x="2952508" y="872988"/>
                </a:cubicBezTo>
                <a:close/>
                <a:moveTo>
                  <a:pt x="2535864" y="872988"/>
                </a:moveTo>
                <a:cubicBezTo>
                  <a:pt x="2555746" y="872988"/>
                  <a:pt x="2571864" y="889106"/>
                  <a:pt x="2571864" y="908988"/>
                </a:cubicBezTo>
                <a:cubicBezTo>
                  <a:pt x="2571864" y="928870"/>
                  <a:pt x="2555746" y="944988"/>
                  <a:pt x="2535864" y="944988"/>
                </a:cubicBezTo>
                <a:cubicBezTo>
                  <a:pt x="2515982" y="944988"/>
                  <a:pt x="2499864" y="928870"/>
                  <a:pt x="2499864" y="908988"/>
                </a:cubicBezTo>
                <a:cubicBezTo>
                  <a:pt x="2499864" y="889106"/>
                  <a:pt x="2515982" y="872988"/>
                  <a:pt x="2535864" y="872988"/>
                </a:cubicBezTo>
                <a:close/>
                <a:moveTo>
                  <a:pt x="2119220" y="872988"/>
                </a:moveTo>
                <a:cubicBezTo>
                  <a:pt x="2139102" y="872988"/>
                  <a:pt x="2155220" y="889106"/>
                  <a:pt x="2155220" y="908988"/>
                </a:cubicBezTo>
                <a:cubicBezTo>
                  <a:pt x="2155220" y="928870"/>
                  <a:pt x="2139102" y="944988"/>
                  <a:pt x="2119220" y="944988"/>
                </a:cubicBezTo>
                <a:cubicBezTo>
                  <a:pt x="2099338" y="944988"/>
                  <a:pt x="2083220" y="928870"/>
                  <a:pt x="2083220" y="908988"/>
                </a:cubicBezTo>
                <a:cubicBezTo>
                  <a:pt x="2083220" y="889106"/>
                  <a:pt x="2099338" y="872988"/>
                  <a:pt x="2119220" y="872988"/>
                </a:cubicBezTo>
                <a:close/>
                <a:moveTo>
                  <a:pt x="1702576" y="872988"/>
                </a:moveTo>
                <a:cubicBezTo>
                  <a:pt x="1722458" y="872988"/>
                  <a:pt x="1738576" y="889106"/>
                  <a:pt x="1738576" y="908988"/>
                </a:cubicBezTo>
                <a:cubicBezTo>
                  <a:pt x="1738576" y="928870"/>
                  <a:pt x="1722458" y="944988"/>
                  <a:pt x="1702576" y="944988"/>
                </a:cubicBezTo>
                <a:cubicBezTo>
                  <a:pt x="1682694" y="944988"/>
                  <a:pt x="1666576" y="928870"/>
                  <a:pt x="1666576" y="908988"/>
                </a:cubicBezTo>
                <a:cubicBezTo>
                  <a:pt x="1666576" y="889106"/>
                  <a:pt x="1682694" y="872988"/>
                  <a:pt x="1702576" y="872988"/>
                </a:cubicBezTo>
                <a:close/>
                <a:moveTo>
                  <a:pt x="1285932" y="872988"/>
                </a:moveTo>
                <a:cubicBezTo>
                  <a:pt x="1305814" y="872988"/>
                  <a:pt x="1321932" y="889106"/>
                  <a:pt x="1321932" y="908988"/>
                </a:cubicBezTo>
                <a:cubicBezTo>
                  <a:pt x="1321932" y="928870"/>
                  <a:pt x="1305814" y="944988"/>
                  <a:pt x="1285932" y="944988"/>
                </a:cubicBezTo>
                <a:cubicBezTo>
                  <a:pt x="1266050" y="944988"/>
                  <a:pt x="1249932" y="928870"/>
                  <a:pt x="1249932" y="908988"/>
                </a:cubicBezTo>
                <a:cubicBezTo>
                  <a:pt x="1249932" y="889106"/>
                  <a:pt x="1266050" y="872988"/>
                  <a:pt x="1285932" y="872988"/>
                </a:cubicBezTo>
                <a:close/>
                <a:moveTo>
                  <a:pt x="869288" y="872988"/>
                </a:moveTo>
                <a:cubicBezTo>
                  <a:pt x="889170" y="872988"/>
                  <a:pt x="905288" y="889106"/>
                  <a:pt x="905288" y="908988"/>
                </a:cubicBezTo>
                <a:cubicBezTo>
                  <a:pt x="905288" y="928870"/>
                  <a:pt x="889170" y="944988"/>
                  <a:pt x="869288" y="944988"/>
                </a:cubicBezTo>
                <a:cubicBezTo>
                  <a:pt x="849406" y="944988"/>
                  <a:pt x="833288" y="928870"/>
                  <a:pt x="833288" y="908988"/>
                </a:cubicBezTo>
                <a:cubicBezTo>
                  <a:pt x="833288" y="889106"/>
                  <a:pt x="849406" y="872988"/>
                  <a:pt x="869288" y="872988"/>
                </a:cubicBezTo>
                <a:close/>
                <a:moveTo>
                  <a:pt x="452644" y="872988"/>
                </a:moveTo>
                <a:cubicBezTo>
                  <a:pt x="472526" y="872988"/>
                  <a:pt x="488644" y="889106"/>
                  <a:pt x="488644" y="908988"/>
                </a:cubicBezTo>
                <a:cubicBezTo>
                  <a:pt x="488644" y="928870"/>
                  <a:pt x="472526" y="944988"/>
                  <a:pt x="452644" y="944988"/>
                </a:cubicBezTo>
                <a:cubicBezTo>
                  <a:pt x="432762" y="944988"/>
                  <a:pt x="416644" y="928870"/>
                  <a:pt x="416644" y="908988"/>
                </a:cubicBezTo>
                <a:cubicBezTo>
                  <a:pt x="416644" y="889106"/>
                  <a:pt x="432762" y="872988"/>
                  <a:pt x="452644" y="872988"/>
                </a:cubicBezTo>
                <a:close/>
                <a:moveTo>
                  <a:pt x="36000" y="872988"/>
                </a:moveTo>
                <a:cubicBezTo>
                  <a:pt x="55882" y="872988"/>
                  <a:pt x="72000" y="889106"/>
                  <a:pt x="72000" y="908988"/>
                </a:cubicBezTo>
                <a:cubicBezTo>
                  <a:pt x="72000" y="928870"/>
                  <a:pt x="55882" y="944988"/>
                  <a:pt x="36000" y="944988"/>
                </a:cubicBezTo>
                <a:cubicBezTo>
                  <a:pt x="16118" y="944988"/>
                  <a:pt x="0" y="928870"/>
                  <a:pt x="0" y="908988"/>
                </a:cubicBezTo>
                <a:cubicBezTo>
                  <a:pt x="0" y="889106"/>
                  <a:pt x="16118" y="872988"/>
                  <a:pt x="36000" y="872988"/>
                </a:cubicBezTo>
                <a:close/>
                <a:moveTo>
                  <a:pt x="3369150" y="581992"/>
                </a:moveTo>
                <a:cubicBezTo>
                  <a:pt x="3389032" y="581992"/>
                  <a:pt x="3405150" y="598110"/>
                  <a:pt x="3405150" y="617992"/>
                </a:cubicBezTo>
                <a:cubicBezTo>
                  <a:pt x="3405150" y="637874"/>
                  <a:pt x="3389032" y="653992"/>
                  <a:pt x="3369150" y="653992"/>
                </a:cubicBezTo>
                <a:cubicBezTo>
                  <a:pt x="3349268" y="653992"/>
                  <a:pt x="3333150" y="637874"/>
                  <a:pt x="3333150" y="617992"/>
                </a:cubicBezTo>
                <a:cubicBezTo>
                  <a:pt x="3333150" y="598110"/>
                  <a:pt x="3349268" y="581992"/>
                  <a:pt x="3369150" y="581992"/>
                </a:cubicBezTo>
                <a:close/>
                <a:moveTo>
                  <a:pt x="2952508" y="581992"/>
                </a:moveTo>
                <a:cubicBezTo>
                  <a:pt x="2972390" y="581992"/>
                  <a:pt x="2988508" y="598110"/>
                  <a:pt x="2988508" y="617992"/>
                </a:cubicBezTo>
                <a:cubicBezTo>
                  <a:pt x="2988508" y="637874"/>
                  <a:pt x="2972390" y="653992"/>
                  <a:pt x="2952508" y="653992"/>
                </a:cubicBezTo>
                <a:cubicBezTo>
                  <a:pt x="2932626" y="653992"/>
                  <a:pt x="2916508" y="637874"/>
                  <a:pt x="2916508" y="617992"/>
                </a:cubicBezTo>
                <a:cubicBezTo>
                  <a:pt x="2916508" y="598110"/>
                  <a:pt x="2932626" y="581992"/>
                  <a:pt x="2952508" y="581992"/>
                </a:cubicBezTo>
                <a:close/>
                <a:moveTo>
                  <a:pt x="2535864" y="581992"/>
                </a:moveTo>
                <a:cubicBezTo>
                  <a:pt x="2555746" y="581992"/>
                  <a:pt x="2571864" y="598110"/>
                  <a:pt x="2571864" y="617992"/>
                </a:cubicBezTo>
                <a:cubicBezTo>
                  <a:pt x="2571864" y="637874"/>
                  <a:pt x="2555746" y="653992"/>
                  <a:pt x="2535864" y="653992"/>
                </a:cubicBezTo>
                <a:cubicBezTo>
                  <a:pt x="2515982" y="653992"/>
                  <a:pt x="2499864" y="637874"/>
                  <a:pt x="2499864" y="617992"/>
                </a:cubicBezTo>
                <a:cubicBezTo>
                  <a:pt x="2499864" y="598110"/>
                  <a:pt x="2515982" y="581992"/>
                  <a:pt x="2535864" y="581992"/>
                </a:cubicBezTo>
                <a:close/>
                <a:moveTo>
                  <a:pt x="2119220" y="581992"/>
                </a:moveTo>
                <a:cubicBezTo>
                  <a:pt x="2139102" y="581992"/>
                  <a:pt x="2155220" y="598110"/>
                  <a:pt x="2155220" y="617992"/>
                </a:cubicBezTo>
                <a:cubicBezTo>
                  <a:pt x="2155220" y="637874"/>
                  <a:pt x="2139102" y="653992"/>
                  <a:pt x="2119220" y="653992"/>
                </a:cubicBezTo>
                <a:cubicBezTo>
                  <a:pt x="2099338" y="653992"/>
                  <a:pt x="2083220" y="637874"/>
                  <a:pt x="2083220" y="617992"/>
                </a:cubicBezTo>
                <a:cubicBezTo>
                  <a:pt x="2083220" y="598110"/>
                  <a:pt x="2099338" y="581992"/>
                  <a:pt x="2119220" y="581992"/>
                </a:cubicBezTo>
                <a:close/>
                <a:moveTo>
                  <a:pt x="1702576" y="581992"/>
                </a:moveTo>
                <a:cubicBezTo>
                  <a:pt x="1722458" y="581992"/>
                  <a:pt x="1738576" y="598110"/>
                  <a:pt x="1738576" y="617992"/>
                </a:cubicBezTo>
                <a:cubicBezTo>
                  <a:pt x="1738576" y="637874"/>
                  <a:pt x="1722458" y="653992"/>
                  <a:pt x="1702576" y="653992"/>
                </a:cubicBezTo>
                <a:cubicBezTo>
                  <a:pt x="1682694" y="653992"/>
                  <a:pt x="1666576" y="637874"/>
                  <a:pt x="1666576" y="617992"/>
                </a:cubicBezTo>
                <a:cubicBezTo>
                  <a:pt x="1666576" y="598110"/>
                  <a:pt x="1682694" y="581992"/>
                  <a:pt x="1702576" y="581992"/>
                </a:cubicBezTo>
                <a:close/>
                <a:moveTo>
                  <a:pt x="1285932" y="581992"/>
                </a:moveTo>
                <a:cubicBezTo>
                  <a:pt x="1305814" y="581992"/>
                  <a:pt x="1321932" y="598110"/>
                  <a:pt x="1321932" y="617992"/>
                </a:cubicBezTo>
                <a:cubicBezTo>
                  <a:pt x="1321932" y="637874"/>
                  <a:pt x="1305814" y="653992"/>
                  <a:pt x="1285932" y="653992"/>
                </a:cubicBezTo>
                <a:cubicBezTo>
                  <a:pt x="1266050" y="653992"/>
                  <a:pt x="1249932" y="637874"/>
                  <a:pt x="1249932" y="617992"/>
                </a:cubicBezTo>
                <a:cubicBezTo>
                  <a:pt x="1249932" y="598110"/>
                  <a:pt x="1266050" y="581992"/>
                  <a:pt x="1285932" y="581992"/>
                </a:cubicBezTo>
                <a:close/>
                <a:moveTo>
                  <a:pt x="869288" y="581992"/>
                </a:moveTo>
                <a:cubicBezTo>
                  <a:pt x="889170" y="581992"/>
                  <a:pt x="905288" y="598110"/>
                  <a:pt x="905288" y="617992"/>
                </a:cubicBezTo>
                <a:cubicBezTo>
                  <a:pt x="905288" y="637874"/>
                  <a:pt x="889170" y="653992"/>
                  <a:pt x="869288" y="653992"/>
                </a:cubicBezTo>
                <a:cubicBezTo>
                  <a:pt x="849406" y="653992"/>
                  <a:pt x="833288" y="637874"/>
                  <a:pt x="833288" y="617992"/>
                </a:cubicBezTo>
                <a:cubicBezTo>
                  <a:pt x="833288" y="598110"/>
                  <a:pt x="849406" y="581992"/>
                  <a:pt x="869288" y="581992"/>
                </a:cubicBezTo>
                <a:close/>
                <a:moveTo>
                  <a:pt x="452644" y="581992"/>
                </a:moveTo>
                <a:cubicBezTo>
                  <a:pt x="472526" y="581992"/>
                  <a:pt x="488644" y="598110"/>
                  <a:pt x="488644" y="617992"/>
                </a:cubicBezTo>
                <a:cubicBezTo>
                  <a:pt x="488644" y="637874"/>
                  <a:pt x="472526" y="653992"/>
                  <a:pt x="452644" y="653992"/>
                </a:cubicBezTo>
                <a:cubicBezTo>
                  <a:pt x="432762" y="653992"/>
                  <a:pt x="416644" y="637874"/>
                  <a:pt x="416644" y="617992"/>
                </a:cubicBezTo>
                <a:cubicBezTo>
                  <a:pt x="416644" y="598110"/>
                  <a:pt x="432762" y="581992"/>
                  <a:pt x="452644" y="581992"/>
                </a:cubicBezTo>
                <a:close/>
                <a:moveTo>
                  <a:pt x="36000" y="581992"/>
                </a:moveTo>
                <a:cubicBezTo>
                  <a:pt x="55882" y="581992"/>
                  <a:pt x="72000" y="598110"/>
                  <a:pt x="72000" y="617992"/>
                </a:cubicBezTo>
                <a:cubicBezTo>
                  <a:pt x="72000" y="637874"/>
                  <a:pt x="55882" y="653992"/>
                  <a:pt x="36000" y="653992"/>
                </a:cubicBezTo>
                <a:cubicBezTo>
                  <a:pt x="16118" y="653992"/>
                  <a:pt x="0" y="637874"/>
                  <a:pt x="0" y="617992"/>
                </a:cubicBezTo>
                <a:cubicBezTo>
                  <a:pt x="0" y="598110"/>
                  <a:pt x="16118" y="581992"/>
                  <a:pt x="36000" y="581992"/>
                </a:cubicBezTo>
                <a:close/>
                <a:moveTo>
                  <a:pt x="3369150" y="290996"/>
                </a:moveTo>
                <a:cubicBezTo>
                  <a:pt x="3389032" y="290996"/>
                  <a:pt x="3405150" y="307114"/>
                  <a:pt x="3405150" y="326996"/>
                </a:cubicBezTo>
                <a:cubicBezTo>
                  <a:pt x="3405150" y="346878"/>
                  <a:pt x="3389032" y="362996"/>
                  <a:pt x="3369150" y="362996"/>
                </a:cubicBezTo>
                <a:cubicBezTo>
                  <a:pt x="3349268" y="362996"/>
                  <a:pt x="3333150" y="346878"/>
                  <a:pt x="3333150" y="326996"/>
                </a:cubicBezTo>
                <a:cubicBezTo>
                  <a:pt x="3333150" y="307114"/>
                  <a:pt x="3349268" y="290996"/>
                  <a:pt x="3369150" y="290996"/>
                </a:cubicBezTo>
                <a:close/>
                <a:moveTo>
                  <a:pt x="2952508" y="290996"/>
                </a:moveTo>
                <a:cubicBezTo>
                  <a:pt x="2972390" y="290996"/>
                  <a:pt x="2988508" y="307114"/>
                  <a:pt x="2988508" y="326996"/>
                </a:cubicBezTo>
                <a:cubicBezTo>
                  <a:pt x="2988508" y="346878"/>
                  <a:pt x="2972390" y="362996"/>
                  <a:pt x="2952508" y="362996"/>
                </a:cubicBezTo>
                <a:cubicBezTo>
                  <a:pt x="2932626" y="362996"/>
                  <a:pt x="2916508" y="346878"/>
                  <a:pt x="2916508" y="326996"/>
                </a:cubicBezTo>
                <a:cubicBezTo>
                  <a:pt x="2916508" y="307114"/>
                  <a:pt x="2932626" y="290996"/>
                  <a:pt x="2952508" y="290996"/>
                </a:cubicBezTo>
                <a:close/>
                <a:moveTo>
                  <a:pt x="2535864" y="290996"/>
                </a:moveTo>
                <a:cubicBezTo>
                  <a:pt x="2555746" y="290996"/>
                  <a:pt x="2571864" y="307114"/>
                  <a:pt x="2571864" y="326996"/>
                </a:cubicBezTo>
                <a:cubicBezTo>
                  <a:pt x="2571864" y="346878"/>
                  <a:pt x="2555746" y="362996"/>
                  <a:pt x="2535864" y="362996"/>
                </a:cubicBezTo>
                <a:cubicBezTo>
                  <a:pt x="2515982" y="362996"/>
                  <a:pt x="2499864" y="346878"/>
                  <a:pt x="2499864" y="326996"/>
                </a:cubicBezTo>
                <a:cubicBezTo>
                  <a:pt x="2499864" y="307114"/>
                  <a:pt x="2515982" y="290996"/>
                  <a:pt x="2535864" y="290996"/>
                </a:cubicBezTo>
                <a:close/>
                <a:moveTo>
                  <a:pt x="2119220" y="290996"/>
                </a:moveTo>
                <a:cubicBezTo>
                  <a:pt x="2139102" y="290996"/>
                  <a:pt x="2155220" y="307114"/>
                  <a:pt x="2155220" y="326996"/>
                </a:cubicBezTo>
                <a:cubicBezTo>
                  <a:pt x="2155220" y="346878"/>
                  <a:pt x="2139102" y="362996"/>
                  <a:pt x="2119220" y="362996"/>
                </a:cubicBezTo>
                <a:cubicBezTo>
                  <a:pt x="2099338" y="362996"/>
                  <a:pt x="2083220" y="346878"/>
                  <a:pt x="2083220" y="326996"/>
                </a:cubicBezTo>
                <a:cubicBezTo>
                  <a:pt x="2083220" y="307114"/>
                  <a:pt x="2099338" y="290996"/>
                  <a:pt x="2119220" y="290996"/>
                </a:cubicBezTo>
                <a:close/>
                <a:moveTo>
                  <a:pt x="1702576" y="290996"/>
                </a:moveTo>
                <a:cubicBezTo>
                  <a:pt x="1722458" y="290996"/>
                  <a:pt x="1738576" y="307114"/>
                  <a:pt x="1738576" y="326996"/>
                </a:cubicBezTo>
                <a:cubicBezTo>
                  <a:pt x="1738576" y="346878"/>
                  <a:pt x="1722458" y="362996"/>
                  <a:pt x="1702576" y="362996"/>
                </a:cubicBezTo>
                <a:cubicBezTo>
                  <a:pt x="1682694" y="362996"/>
                  <a:pt x="1666576" y="346878"/>
                  <a:pt x="1666576" y="326996"/>
                </a:cubicBezTo>
                <a:cubicBezTo>
                  <a:pt x="1666576" y="307114"/>
                  <a:pt x="1682694" y="290996"/>
                  <a:pt x="1702576" y="290996"/>
                </a:cubicBezTo>
                <a:close/>
                <a:moveTo>
                  <a:pt x="1285932" y="290996"/>
                </a:moveTo>
                <a:cubicBezTo>
                  <a:pt x="1305814" y="290996"/>
                  <a:pt x="1321932" y="307114"/>
                  <a:pt x="1321932" y="326996"/>
                </a:cubicBezTo>
                <a:cubicBezTo>
                  <a:pt x="1321932" y="346878"/>
                  <a:pt x="1305814" y="362996"/>
                  <a:pt x="1285932" y="362996"/>
                </a:cubicBezTo>
                <a:cubicBezTo>
                  <a:pt x="1266050" y="362996"/>
                  <a:pt x="1249932" y="346878"/>
                  <a:pt x="1249932" y="326996"/>
                </a:cubicBezTo>
                <a:cubicBezTo>
                  <a:pt x="1249932" y="307114"/>
                  <a:pt x="1266050" y="290996"/>
                  <a:pt x="1285932" y="290996"/>
                </a:cubicBezTo>
                <a:close/>
                <a:moveTo>
                  <a:pt x="869288" y="290996"/>
                </a:moveTo>
                <a:cubicBezTo>
                  <a:pt x="889170" y="290996"/>
                  <a:pt x="905288" y="307114"/>
                  <a:pt x="905288" y="326996"/>
                </a:cubicBezTo>
                <a:cubicBezTo>
                  <a:pt x="905288" y="346878"/>
                  <a:pt x="889170" y="362996"/>
                  <a:pt x="869288" y="362996"/>
                </a:cubicBezTo>
                <a:cubicBezTo>
                  <a:pt x="849406" y="362996"/>
                  <a:pt x="833288" y="346878"/>
                  <a:pt x="833288" y="326996"/>
                </a:cubicBezTo>
                <a:cubicBezTo>
                  <a:pt x="833288" y="307114"/>
                  <a:pt x="849406" y="290996"/>
                  <a:pt x="869288" y="290996"/>
                </a:cubicBezTo>
                <a:close/>
                <a:moveTo>
                  <a:pt x="452644" y="290996"/>
                </a:moveTo>
                <a:cubicBezTo>
                  <a:pt x="472526" y="290996"/>
                  <a:pt x="488644" y="307114"/>
                  <a:pt x="488644" y="326996"/>
                </a:cubicBezTo>
                <a:cubicBezTo>
                  <a:pt x="488644" y="346878"/>
                  <a:pt x="472526" y="362996"/>
                  <a:pt x="452644" y="362996"/>
                </a:cubicBezTo>
                <a:cubicBezTo>
                  <a:pt x="432762" y="362996"/>
                  <a:pt x="416644" y="346878"/>
                  <a:pt x="416644" y="326996"/>
                </a:cubicBezTo>
                <a:cubicBezTo>
                  <a:pt x="416644" y="307114"/>
                  <a:pt x="432762" y="290996"/>
                  <a:pt x="452644" y="290996"/>
                </a:cubicBezTo>
                <a:close/>
                <a:moveTo>
                  <a:pt x="36000" y="290996"/>
                </a:moveTo>
                <a:cubicBezTo>
                  <a:pt x="55882" y="290996"/>
                  <a:pt x="72000" y="307114"/>
                  <a:pt x="72000" y="326996"/>
                </a:cubicBezTo>
                <a:cubicBezTo>
                  <a:pt x="72000" y="346878"/>
                  <a:pt x="55882" y="362996"/>
                  <a:pt x="36000" y="362996"/>
                </a:cubicBezTo>
                <a:cubicBezTo>
                  <a:pt x="16118" y="362996"/>
                  <a:pt x="0" y="346878"/>
                  <a:pt x="0" y="326996"/>
                </a:cubicBezTo>
                <a:cubicBezTo>
                  <a:pt x="0" y="307114"/>
                  <a:pt x="16118" y="290996"/>
                  <a:pt x="36000" y="290996"/>
                </a:cubicBezTo>
                <a:close/>
                <a:moveTo>
                  <a:pt x="3369150" y="0"/>
                </a:moveTo>
                <a:cubicBezTo>
                  <a:pt x="3389032" y="0"/>
                  <a:pt x="3405150" y="16118"/>
                  <a:pt x="3405150" y="36000"/>
                </a:cubicBezTo>
                <a:cubicBezTo>
                  <a:pt x="3405150" y="55882"/>
                  <a:pt x="3389032" y="72000"/>
                  <a:pt x="3369150" y="72000"/>
                </a:cubicBezTo>
                <a:cubicBezTo>
                  <a:pt x="3349268" y="72000"/>
                  <a:pt x="3333150" y="55882"/>
                  <a:pt x="3333150" y="36000"/>
                </a:cubicBezTo>
                <a:cubicBezTo>
                  <a:pt x="3333150" y="16118"/>
                  <a:pt x="3349268" y="0"/>
                  <a:pt x="3369150" y="0"/>
                </a:cubicBezTo>
                <a:close/>
                <a:moveTo>
                  <a:pt x="2952508" y="0"/>
                </a:moveTo>
                <a:cubicBezTo>
                  <a:pt x="2972390" y="0"/>
                  <a:pt x="2988508" y="16118"/>
                  <a:pt x="2988508" y="36000"/>
                </a:cubicBezTo>
                <a:cubicBezTo>
                  <a:pt x="2988508" y="55882"/>
                  <a:pt x="2972390" y="72000"/>
                  <a:pt x="2952508" y="72000"/>
                </a:cubicBezTo>
                <a:cubicBezTo>
                  <a:pt x="2932626" y="72000"/>
                  <a:pt x="2916508" y="55882"/>
                  <a:pt x="2916508" y="36000"/>
                </a:cubicBezTo>
                <a:cubicBezTo>
                  <a:pt x="2916508" y="16118"/>
                  <a:pt x="2932626" y="0"/>
                  <a:pt x="2952508" y="0"/>
                </a:cubicBezTo>
                <a:close/>
                <a:moveTo>
                  <a:pt x="2535864" y="0"/>
                </a:moveTo>
                <a:cubicBezTo>
                  <a:pt x="2555746" y="0"/>
                  <a:pt x="2571864" y="16118"/>
                  <a:pt x="2571864" y="36000"/>
                </a:cubicBezTo>
                <a:cubicBezTo>
                  <a:pt x="2571864" y="55882"/>
                  <a:pt x="2555746" y="72000"/>
                  <a:pt x="2535864" y="72000"/>
                </a:cubicBezTo>
                <a:cubicBezTo>
                  <a:pt x="2515982" y="72000"/>
                  <a:pt x="2499864" y="55882"/>
                  <a:pt x="2499864" y="36000"/>
                </a:cubicBezTo>
                <a:cubicBezTo>
                  <a:pt x="2499864" y="16118"/>
                  <a:pt x="2515982" y="0"/>
                  <a:pt x="2535864" y="0"/>
                </a:cubicBezTo>
                <a:close/>
                <a:moveTo>
                  <a:pt x="2119220" y="0"/>
                </a:moveTo>
                <a:cubicBezTo>
                  <a:pt x="2139102" y="0"/>
                  <a:pt x="2155220" y="16118"/>
                  <a:pt x="2155220" y="36000"/>
                </a:cubicBezTo>
                <a:cubicBezTo>
                  <a:pt x="2155220" y="55882"/>
                  <a:pt x="2139102" y="72000"/>
                  <a:pt x="2119220" y="72000"/>
                </a:cubicBezTo>
                <a:cubicBezTo>
                  <a:pt x="2099338" y="72000"/>
                  <a:pt x="2083220" y="55882"/>
                  <a:pt x="2083220" y="36000"/>
                </a:cubicBezTo>
                <a:cubicBezTo>
                  <a:pt x="2083220" y="16118"/>
                  <a:pt x="2099338" y="0"/>
                  <a:pt x="2119220" y="0"/>
                </a:cubicBezTo>
                <a:close/>
                <a:moveTo>
                  <a:pt x="1702576" y="0"/>
                </a:moveTo>
                <a:cubicBezTo>
                  <a:pt x="1722458" y="0"/>
                  <a:pt x="1738576" y="16118"/>
                  <a:pt x="1738576" y="36000"/>
                </a:cubicBezTo>
                <a:cubicBezTo>
                  <a:pt x="1738576" y="55882"/>
                  <a:pt x="1722458" y="72000"/>
                  <a:pt x="1702576" y="72000"/>
                </a:cubicBezTo>
                <a:cubicBezTo>
                  <a:pt x="1682694" y="72000"/>
                  <a:pt x="1666576" y="55882"/>
                  <a:pt x="1666576" y="36000"/>
                </a:cubicBezTo>
                <a:cubicBezTo>
                  <a:pt x="1666576" y="16118"/>
                  <a:pt x="1682694" y="0"/>
                  <a:pt x="1702576" y="0"/>
                </a:cubicBezTo>
                <a:close/>
                <a:moveTo>
                  <a:pt x="1285932" y="0"/>
                </a:moveTo>
                <a:cubicBezTo>
                  <a:pt x="1305814" y="0"/>
                  <a:pt x="1321932" y="16118"/>
                  <a:pt x="1321932" y="36000"/>
                </a:cubicBezTo>
                <a:cubicBezTo>
                  <a:pt x="1321932" y="55882"/>
                  <a:pt x="1305814" y="72000"/>
                  <a:pt x="1285932" y="72000"/>
                </a:cubicBezTo>
                <a:cubicBezTo>
                  <a:pt x="1266050" y="72000"/>
                  <a:pt x="1249932" y="55882"/>
                  <a:pt x="1249932" y="36000"/>
                </a:cubicBezTo>
                <a:cubicBezTo>
                  <a:pt x="1249932" y="16118"/>
                  <a:pt x="1266050" y="0"/>
                  <a:pt x="1285932" y="0"/>
                </a:cubicBezTo>
                <a:close/>
                <a:moveTo>
                  <a:pt x="869288" y="0"/>
                </a:moveTo>
                <a:cubicBezTo>
                  <a:pt x="889170" y="0"/>
                  <a:pt x="905288" y="16118"/>
                  <a:pt x="905288" y="36000"/>
                </a:cubicBezTo>
                <a:cubicBezTo>
                  <a:pt x="905288" y="55882"/>
                  <a:pt x="889170" y="72000"/>
                  <a:pt x="869288" y="72000"/>
                </a:cubicBezTo>
                <a:cubicBezTo>
                  <a:pt x="849406" y="72000"/>
                  <a:pt x="833288" y="55882"/>
                  <a:pt x="833288" y="36000"/>
                </a:cubicBezTo>
                <a:cubicBezTo>
                  <a:pt x="833288" y="16118"/>
                  <a:pt x="849406" y="0"/>
                  <a:pt x="869288" y="0"/>
                </a:cubicBezTo>
                <a:close/>
                <a:moveTo>
                  <a:pt x="452644" y="0"/>
                </a:moveTo>
                <a:cubicBezTo>
                  <a:pt x="472526" y="0"/>
                  <a:pt x="488644" y="16118"/>
                  <a:pt x="488644" y="36000"/>
                </a:cubicBezTo>
                <a:cubicBezTo>
                  <a:pt x="488644" y="55882"/>
                  <a:pt x="472526" y="72000"/>
                  <a:pt x="452644" y="72000"/>
                </a:cubicBezTo>
                <a:cubicBezTo>
                  <a:pt x="432762" y="72000"/>
                  <a:pt x="416644" y="55882"/>
                  <a:pt x="416644" y="36000"/>
                </a:cubicBezTo>
                <a:cubicBezTo>
                  <a:pt x="416644" y="16118"/>
                  <a:pt x="432762" y="0"/>
                  <a:pt x="452644" y="0"/>
                </a:cubicBezTo>
                <a:close/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0">
                <a:srgbClr val="5F85C3"/>
              </a:gs>
              <a:gs pos="100000">
                <a:srgbClr val="5F85C3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5384" name="文本框 73">
            <a:extLst>
              <a:ext uri="{FF2B5EF4-FFF2-40B4-BE49-F238E27FC236}">
                <a16:creationId xmlns:a16="http://schemas.microsoft.com/office/drawing/2014/main" id="{3C4456D6-3DB3-48F1-BA00-7E055E459547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562850" y="2486025"/>
            <a:ext cx="153193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添加标题</a:t>
            </a:r>
          </a:p>
        </p:txBody>
      </p:sp>
      <p:sp>
        <p:nvSpPr>
          <p:cNvPr id="15385" name="文本框 75">
            <a:extLst>
              <a:ext uri="{FF2B5EF4-FFF2-40B4-BE49-F238E27FC236}">
                <a16:creationId xmlns:a16="http://schemas.microsoft.com/office/drawing/2014/main" id="{21CB9E04-E79C-4719-B83B-0A76682D67E0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798050" y="2520950"/>
            <a:ext cx="15351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添加标题</a:t>
            </a:r>
          </a:p>
        </p:txBody>
      </p:sp>
      <p:sp>
        <p:nvSpPr>
          <p:cNvPr id="15386" name="文本框 74">
            <a:extLst>
              <a:ext uri="{FF2B5EF4-FFF2-40B4-BE49-F238E27FC236}">
                <a16:creationId xmlns:a16="http://schemas.microsoft.com/office/drawing/2014/main" id="{7BF3D32B-5F72-46ED-9535-43C0AE02486F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897188" y="5394325"/>
            <a:ext cx="200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000" dirty="0">
                <a:solidFill>
                  <a:srgbClr val="51598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输入小标题</a:t>
            </a:r>
          </a:p>
        </p:txBody>
      </p:sp>
      <p:sp>
        <p:nvSpPr>
          <p:cNvPr id="77" name="图形">
            <a:extLst>
              <a:ext uri="{FF2B5EF4-FFF2-40B4-BE49-F238E27FC236}">
                <a16:creationId xmlns:a16="http://schemas.microsoft.com/office/drawing/2014/main" id="{618269D9-E72B-426C-BE04-71AAB19704A7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645920" y="5856605"/>
            <a:ext cx="4503420" cy="37741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</a:pPr>
            <a:r>
              <a:rPr lang="zh-CN" altLang="en-US" sz="1400" spc="100" noProof="1">
                <a:solidFill>
                  <a:srgbClr val="000000">
                    <a:lumMod val="50000"/>
                    <a:lumOff val="50000"/>
                    <a:alpha val="87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  <a:sym typeface="+mn-ea"/>
              </a:rPr>
              <a:t>单击输入正文，请尽量言简意赅的阐述观点</a:t>
            </a: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FE35B912-725B-4A65-B7F9-2D14A853AADE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3380" y="2060575"/>
            <a:ext cx="4561205" cy="3053080"/>
          </a:xfrm>
          <a:prstGeom prst="roundRect">
            <a:avLst>
              <a:gd name="adj" fmla="val 10553"/>
            </a:avLst>
          </a:prstGeom>
        </p:spPr>
      </p:pic>
      <p:pic>
        <p:nvPicPr>
          <p:cNvPr id="15389" name="图片 1" descr="建筑剪影-天蓝色-17">
            <a:extLst>
              <a:ext uri="{FF2B5EF4-FFF2-40B4-BE49-F238E27FC236}">
                <a16:creationId xmlns:a16="http://schemas.microsoft.com/office/drawing/2014/main" id="{282C6C91-201E-49F2-A0E0-46E303D4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925" y="5637213"/>
            <a:ext cx="4524375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E4D5B816-F8DD-4AA9-8D60-32E1C64F9732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6386" name="文本框 14">
            <a:extLst>
              <a:ext uri="{FF2B5EF4-FFF2-40B4-BE49-F238E27FC236}">
                <a16:creationId xmlns:a16="http://schemas.microsoft.com/office/drawing/2014/main" id="{03D00903-5B46-4AA9-93D9-CD866480F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C0073F-79E6-4D31-BFB4-801204639F45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16388" name="图片 21" descr="logo-06">
            <a:extLst>
              <a:ext uri="{FF2B5EF4-FFF2-40B4-BE49-F238E27FC236}">
                <a16:creationId xmlns:a16="http://schemas.microsoft.com/office/drawing/2014/main" id="{25A6E0A4-9F5A-4A7A-8346-099061846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F9C6A73-C1B7-4ECE-BDA8-A0256C229B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91525" y="1552575"/>
            <a:ext cx="2832100" cy="2122488"/>
          </a:xfrm>
          <a:prstGeom prst="rect">
            <a:avLst/>
          </a:prstGeom>
          <a:gradFill>
            <a:gsLst>
              <a:gs pos="0">
                <a:srgbClr val="5F85C3"/>
              </a:gs>
              <a:gs pos="75000">
                <a:srgbClr val="22537F"/>
              </a:gs>
            </a:gsLst>
            <a:lin ang="5400000" scaled="0"/>
          </a:gradFill>
          <a:ln>
            <a:noFill/>
          </a:ln>
        </p:spPr>
        <p:style>
          <a:lnRef idx="2">
            <a:srgbClr val="7D01AA">
              <a:shade val="50000"/>
            </a:srgbClr>
          </a:lnRef>
          <a:fillRef idx="1">
            <a:srgbClr val="7D01AA"/>
          </a:fillRef>
          <a:effectRef idx="0">
            <a:srgbClr val="7D01AA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1CD5E57-4B01-4AA6-B3CB-94B2500E1DC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332413" y="3814763"/>
            <a:ext cx="2830512" cy="2122487"/>
          </a:xfrm>
          <a:prstGeom prst="rect">
            <a:avLst/>
          </a:prstGeom>
          <a:gradFill>
            <a:gsLst>
              <a:gs pos="30000">
                <a:srgbClr val="799CCE">
                  <a:alpha val="100000"/>
                </a:srgbClr>
              </a:gs>
              <a:gs pos="0">
                <a:srgbClr val="93B3D8"/>
              </a:gs>
              <a:gs pos="98000">
                <a:srgbClr val="5F85C3"/>
              </a:gs>
            </a:gsLst>
            <a:lin ang="5400000" scaled="0"/>
          </a:gradFill>
          <a:ln>
            <a:noFill/>
          </a:ln>
        </p:spPr>
        <p:style>
          <a:lnRef idx="2">
            <a:srgbClr val="7D01AA">
              <a:shade val="50000"/>
            </a:srgbClr>
          </a:lnRef>
          <a:fillRef idx="1">
            <a:srgbClr val="7D01AA"/>
          </a:fillRef>
          <a:effectRef idx="0">
            <a:srgbClr val="7D01AA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AEB4358-F26F-4C4D-BB5C-97C2D2897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68375" y="1552575"/>
            <a:ext cx="4133850" cy="4384675"/>
          </a:xfrm>
          <a:prstGeom prst="rect">
            <a:avLst/>
          </a:prstGeom>
          <a:noFill/>
          <a:ln w="15875">
            <a:solidFill>
              <a:srgbClr val="22537F"/>
            </a:solidFill>
          </a:ln>
          <a:effectLst/>
        </p:spPr>
        <p:style>
          <a:lnRef idx="2">
            <a:srgbClr val="7D01AA">
              <a:shade val="50000"/>
            </a:srgbClr>
          </a:lnRef>
          <a:fillRef idx="1">
            <a:srgbClr val="7D01AA"/>
          </a:fillRef>
          <a:effectRef idx="0">
            <a:srgbClr val="7D01AA"/>
          </a:effectRef>
          <a:fontRef idx="minor">
            <a:srgbClr val="FFFFFF"/>
          </a:fontRef>
        </p:style>
        <p:txBody>
          <a:bodyPr anchor="ctr"/>
          <a:lstStyle/>
          <a:p>
            <a:pPr algn="ctr" fontAlgn="auto"/>
            <a:endParaRPr lang="zh-CN" altLang="en-US" noProof="1">
              <a:noFill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C6D224C-34D9-4615-9866-1D171C2497A1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1436688" y="3749675"/>
            <a:ext cx="3197225" cy="0"/>
          </a:xfrm>
          <a:prstGeom prst="line">
            <a:avLst/>
          </a:prstGeom>
          <a:ln w="12700">
            <a:solidFill>
              <a:srgbClr val="22537F">
                <a:alpha val="80000"/>
              </a:srgbClr>
            </a:solidFill>
          </a:ln>
        </p:spPr>
        <p:style>
          <a:lnRef idx="1">
            <a:srgbClr val="7D01AA"/>
          </a:lnRef>
          <a:fillRef idx="0">
            <a:srgbClr val="7D01AA"/>
          </a:fillRef>
          <a:effectRef idx="0">
            <a:srgbClr val="7D01AA"/>
          </a:effectRef>
          <a:fontRef idx="minor">
            <a:srgbClr val="000000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975EDD5B-02AD-4226-B15D-9A08275E641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08565" y="1549400"/>
            <a:ext cx="1114425" cy="9220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/>
            <a:r>
              <a:rPr lang="en-US" altLang="zh-CN" sz="5400" noProof="1">
                <a:ln>
                  <a:solidFill>
                    <a:srgbClr val="FFFFFF">
                      <a:alpha val="60000"/>
                    </a:srgbClr>
                  </a:solidFill>
                </a:ln>
                <a:noFill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rPr>
              <a:t>01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EBE025-96B5-4B24-BDAB-8BB9375E155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047865" y="3814445"/>
            <a:ext cx="1115695" cy="9220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/>
            <a:r>
              <a:rPr lang="en-US" altLang="zh-CN" sz="5400" noProof="1">
                <a:ln>
                  <a:solidFill>
                    <a:srgbClr val="FFFFFF">
                      <a:alpha val="60000"/>
                    </a:srgbClr>
                  </a:solidFill>
                </a:ln>
                <a:noFill/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</a:rPr>
              <a:t>02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ED9615C-7C92-47D0-86E0-3C524206A9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181100" y="2308225"/>
            <a:ext cx="3622675" cy="930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 spc="150" noProof="1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FEF025B-E94D-4542-A0EC-5433E21BB88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181100" y="1927081"/>
            <a:ext cx="1402948" cy="292388"/>
          </a:xfrm>
          <a:prstGeom prst="rect">
            <a:avLst/>
          </a:prstGeom>
          <a:noFill/>
        </p:spPr>
        <p:txBody>
          <a:bodyPr wrap="none" bIns="0" anchor="ctr">
            <a:spAutoFit/>
          </a:bodyPr>
          <a:lstStyle/>
          <a:p>
            <a:pPr fontAlgn="auto"/>
            <a:r>
              <a:rPr lang="zh-CN" altLang="en-US" sz="1600" b="1" spc="300" noProof="1">
                <a:solidFill>
                  <a:srgbClr val="2253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添加小标题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2D742A2-833C-4A2E-9ABA-EC1D561964B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181100" y="4514850"/>
            <a:ext cx="3622675" cy="9286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 spc="150" noProof="1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1D862BD-489F-4C30-9B72-5A36C67550A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181100" y="4122594"/>
            <a:ext cx="1402948" cy="292388"/>
          </a:xfrm>
          <a:prstGeom prst="rect">
            <a:avLst/>
          </a:prstGeom>
          <a:noFill/>
        </p:spPr>
        <p:txBody>
          <a:bodyPr wrap="none" bIns="0" anchor="ctr">
            <a:spAutoFit/>
          </a:bodyPr>
          <a:lstStyle/>
          <a:p>
            <a:pPr fontAlgn="auto"/>
            <a:r>
              <a:rPr lang="zh-CN" altLang="en-US" sz="1600" b="1" spc="300" noProof="1">
                <a:solidFill>
                  <a:srgbClr val="5D73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添加小标题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2470CE3-494D-491C-96FF-B42B02661C7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591550" y="2516505"/>
            <a:ext cx="2433320" cy="10502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 noProof="1">
                <a:solidFill>
                  <a:srgbClr val="FFFFFF">
                    <a:alpha val="8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E9A963A-2FFC-47E9-822A-3171B91E695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591550" y="2179638"/>
            <a:ext cx="1531938" cy="323850"/>
          </a:xfrm>
          <a:prstGeom prst="rect">
            <a:avLst/>
          </a:prstGeom>
          <a:noFill/>
        </p:spPr>
        <p:txBody>
          <a:bodyPr wrap="none" bIns="0" anchor="ctr">
            <a:spAutoFit/>
          </a:bodyPr>
          <a:lstStyle/>
          <a:p>
            <a:pPr fontAlgn="auto"/>
            <a:r>
              <a:rPr lang="zh-CN" altLang="en-US" spc="3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添加小标题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CEE5E45-4A70-4F73-B118-319D5191628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531485" y="4777105"/>
            <a:ext cx="2433320" cy="10502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 noProof="1">
                <a:solidFill>
                  <a:srgbClr val="FFFFFF">
                    <a:alpha val="8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AC0A79C-0001-4882-BF0D-37CAF262D48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530850" y="4440238"/>
            <a:ext cx="1531938" cy="323850"/>
          </a:xfrm>
          <a:prstGeom prst="rect">
            <a:avLst/>
          </a:prstGeom>
          <a:noFill/>
        </p:spPr>
        <p:txBody>
          <a:bodyPr wrap="none" bIns="0" anchor="ctr">
            <a:spAutoFit/>
          </a:bodyPr>
          <a:lstStyle/>
          <a:p>
            <a:pPr fontAlgn="auto"/>
            <a:r>
              <a:rPr lang="zh-CN" altLang="en-US" spc="30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  <a:sym typeface="+mn-ea"/>
              </a:rPr>
              <a:t>添加小标题</a:t>
            </a:r>
          </a:p>
        </p:txBody>
      </p:sp>
      <p:pic>
        <p:nvPicPr>
          <p:cNvPr id="16403" name="图片 51" descr="D:/冯益/2024/江理工/ppt模版/资料/3b87e950352ac65cd5cac4815c91ef1691138ae4.jpeg3b87e950352ac65cd5cac4815c91ef1691138ae4">
            <a:extLst>
              <a:ext uri="{FF2B5EF4-FFF2-40B4-BE49-F238E27FC236}">
                <a16:creationId xmlns:a16="http://schemas.microsoft.com/office/drawing/2014/main" id="{6B4555B6-7BFF-4EC2-A90E-68233AD93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2413" y="1544638"/>
            <a:ext cx="2828925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图片 11" descr="D:/冯益/2024/江理工/ppt模版/资料/8b467689-e5f1-427d-9399-05d730d2afc9.jpg8b467689-e5f1-427d-9399-05d730d2afc9">
            <a:extLst>
              <a:ext uri="{FF2B5EF4-FFF2-40B4-BE49-F238E27FC236}">
                <a16:creationId xmlns:a16="http://schemas.microsoft.com/office/drawing/2014/main" id="{D77C0098-9763-4301-B790-5F6359A13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700" y="3797300"/>
            <a:ext cx="2852738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15" descr="D:/冯益/2024/江理工/ppt模版/资料/学校风景/IMG_3519.JPGIMG_3519">
            <a:extLst>
              <a:ext uri="{FF2B5EF4-FFF2-40B4-BE49-F238E27FC236}">
                <a16:creationId xmlns:a16="http://schemas.microsoft.com/office/drawing/2014/main" id="{595FB56A-8BAB-4B1F-ABAF-3AC4A5509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31950"/>
            <a:ext cx="12226925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79EC1BC-4B01-42AC-BEBB-076D82CF9C14}"/>
              </a:ext>
            </a:extLst>
          </p:cNvPr>
          <p:cNvSpPr/>
          <p:nvPr/>
        </p:nvSpPr>
        <p:spPr>
          <a:xfrm rot="16200000">
            <a:off x="6026944" y="-5139531"/>
            <a:ext cx="674687" cy="116554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7411" name="文本框 14">
            <a:extLst>
              <a:ext uri="{FF2B5EF4-FFF2-40B4-BE49-F238E27FC236}">
                <a16:creationId xmlns:a16="http://schemas.microsoft.com/office/drawing/2014/main" id="{CA285F78-3713-47EF-B15F-6673011B0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7038"/>
            <a:ext cx="476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单击此处添加大标题内容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3C9ECD-DD97-411F-9723-807C3D1AFA68}"/>
              </a:ext>
            </a:extLst>
          </p:cNvPr>
          <p:cNvSpPr/>
          <p:nvPr/>
        </p:nvSpPr>
        <p:spPr>
          <a:xfrm rot="16200000">
            <a:off x="-147637" y="498475"/>
            <a:ext cx="674687" cy="379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AF8194-C2A4-4580-A758-5E32C678A0EA}"/>
              </a:ext>
            </a:extLst>
          </p:cNvPr>
          <p:cNvSpPr/>
          <p:nvPr/>
        </p:nvSpPr>
        <p:spPr>
          <a:xfrm rot="16200000">
            <a:off x="6001544" y="667544"/>
            <a:ext cx="18891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7414" name="文本框 43">
            <a:extLst>
              <a:ext uri="{FF2B5EF4-FFF2-40B4-BE49-F238E27FC236}">
                <a16:creationId xmlns:a16="http://schemas.microsoft.com/office/drawing/2014/main" id="{CF259C71-9A53-4624-90A1-CEDDDCA64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5462588"/>
            <a:ext cx="9128792" cy="7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单击此处输入您的正文，文字是您思想的提炼，为了最终演示发布的良好效果，请尽量言简意赅的阐述观点；根据需要可酌情增减文字，以便观者可以准确理解您所传达的信息。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  <p:sp>
        <p:nvSpPr>
          <p:cNvPr id="11" name="Shape 201">
            <a:extLst>
              <a:ext uri="{FF2B5EF4-FFF2-40B4-BE49-F238E27FC236}">
                <a16:creationId xmlns:a16="http://schemas.microsoft.com/office/drawing/2014/main" id="{BB9FE839-6306-4112-B214-6A16ADC8F8A9}"/>
              </a:ext>
            </a:extLst>
          </p:cNvPr>
          <p:cNvSpPr/>
          <p:nvPr/>
        </p:nvSpPr>
        <p:spPr>
          <a:xfrm>
            <a:off x="6096000" y="2181225"/>
            <a:ext cx="6096000" cy="2124075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txBody>
          <a:bodyPr lIns="91425" tIns="45700" rIns="91425" bIns="45700" anchor="ctr"/>
          <a:lstStyle/>
          <a:p>
            <a:pPr algn="ctr" fontAlgn="auto">
              <a:spcBef>
                <a:spcPts val="0"/>
              </a:spcBef>
            </a:pPr>
            <a:endParaRPr noProof="1">
              <a:solidFill>
                <a:schemeClr val="lt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思源黑体 CN Regular" panose="020B0500000000000000" charset="-122"/>
            </a:endParaRPr>
          </a:p>
        </p:txBody>
      </p:sp>
      <p:sp>
        <p:nvSpPr>
          <p:cNvPr id="17416" name="文本框 11">
            <a:extLst>
              <a:ext uri="{FF2B5EF4-FFF2-40B4-BE49-F238E27FC236}">
                <a16:creationId xmlns:a16="http://schemas.microsoft.com/office/drawing/2014/main" id="{D7E46411-6C76-4633-A15D-5781A601C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0" y="2503488"/>
            <a:ext cx="5207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单击此处输入您的正文，文字是您思想的提炼，为了最终演示发布的良好效果，请尽量言简意赅的阐述观点；根据需要可酌情增减文字，以便观者可以准确理解您所传达的信息。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  <p:pic>
        <p:nvPicPr>
          <p:cNvPr id="17417" name="图片 1" descr="logo-06">
            <a:extLst>
              <a:ext uri="{FF2B5EF4-FFF2-40B4-BE49-F238E27FC236}">
                <a16:creationId xmlns:a16="http://schemas.microsoft.com/office/drawing/2014/main" id="{663DE2F1-F55C-4C19-8A4F-89B5575C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7275" y="520700"/>
            <a:ext cx="1920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图片 4" descr="建筑剪影-天蓝色-16">
            <a:extLst>
              <a:ext uri="{FF2B5EF4-FFF2-40B4-BE49-F238E27FC236}">
                <a16:creationId xmlns:a16="http://schemas.microsoft.com/office/drawing/2014/main" id="{74A00D71-16FD-4B9E-A8F0-A2FE5B927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0013" y="5133975"/>
            <a:ext cx="30432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jb3VudCI6MjYsImhkaWQiOiJlZDQxYTRiYjI0Mzc3ZGJmOTgxNzBkYmM4MzNmMTg3MyIsInVzZXJDb3VudCI6MjV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3.75,&quot;left&quot;:377.1,&quot;top&quot;:41.9,&quot;width&quot;:386.7977952755906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3.75,&quot;left&quot;:377.1,&quot;top&quot;:41.9,&quot;width&quot;:386.7977952755906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3.75,&quot;left&quot;:377.1,&quot;top&quot;:41.9,&quot;width&quot;:386.7977952755906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3.75,&quot;left&quot;:377.1,&quot;top&quot;:41.9,&quot;width&quot;:386.7977952755906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29848_1*i*4"/>
  <p:tag name="KSO_WM_TEMPLATE_CATEGORY" val="diagram"/>
  <p:tag name="KSO_WM_TEMPLATE_INDEX" val="20229848"/>
  <p:tag name="KSO_WM_UNIT_LAYERLEVEL" val="1"/>
  <p:tag name="KSO_WM_TAG_VERSION" val="1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29848_1*i*9"/>
  <p:tag name="KSO_WM_TEMPLATE_CATEGORY" val="diagram"/>
  <p:tag name="KSO_WM_TEMPLATE_INDEX" val="20229848"/>
  <p:tag name="KSO_WM_UNIT_LAYERLEVEL" val="1"/>
  <p:tag name="KSO_WM_TAG_VERSION" val="1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9848_1*h_i*2_1"/>
  <p:tag name="KSO_WM_TEMPLATE_CATEGORY" val="diagram"/>
  <p:tag name="KSO_WM_TEMPLATE_INDEX" val="20229848"/>
  <p:tag name="KSO_WM_UNIT_LAYERLEVEL" val="1_1"/>
  <p:tag name="KSO_WM_TAG_VERSION" val="1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1"/>
  <p:tag name="KSO_WM_UNIT_ID" val="diagram20229848_1*h_i*3_1"/>
  <p:tag name="KSO_WM_TEMPLATE_CATEGORY" val="diagram"/>
  <p:tag name="KSO_WM_TEMPLATE_INDEX" val="20229848"/>
  <p:tag name="KSO_WM_UNIT_LAYERLEVEL" val="1_1"/>
  <p:tag name="KSO_WM_TAG_VERSION" val="1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2"/>
  <p:tag name="KSO_WM_UNIT_ID" val="diagram20229848_1*h_i*2_2"/>
  <p:tag name="KSO_WM_TEMPLATE_CATEGORY" val="diagram"/>
  <p:tag name="KSO_WM_TEMPLATE_INDEX" val="20229848"/>
  <p:tag name="KSO_WM_UNIT_LAYERLEVEL" val="1_1"/>
  <p:tag name="KSO_WM_TAG_VERSION" val="1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SUBTYPE" val="a"/>
  <p:tag name="KSO_WM_UNIT_PRESET_TEXT" val="单击输入正文文字是思想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48_1*h_f*2_1"/>
  <p:tag name="KSO_WM_TEMPLATE_CATEGORY" val="diagram"/>
  <p:tag name="KSO_WM_TEMPLATE_INDEX" val="20229848"/>
  <p:tag name="KSO_WM_UNIT_LAYERLEVEL" val="1_1"/>
  <p:tag name="KSO_WM_TAG_VERSION" val="1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3"/>
  <p:tag name="KSO_WM_UNIT_ID" val="diagram20229848_1*h_i*2_3"/>
  <p:tag name="KSO_WM_TEMPLATE_CATEGORY" val="diagram"/>
  <p:tag name="KSO_WM_TEMPLATE_INDEX" val="20229848"/>
  <p:tag name="KSO_WM_UNIT_LAYERLEVEL" val="1_1"/>
  <p:tag name="KSO_WM_TAG_VERSION" val="1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4"/>
  <p:tag name="KSO_WM_UNIT_ID" val="diagram20229848_1*h_i*2_4"/>
  <p:tag name="KSO_WM_TEMPLATE_CATEGORY" val="diagram"/>
  <p:tag name="KSO_WM_TEMPLATE_INDEX" val="20229848"/>
  <p:tag name="KSO_WM_UNIT_LAYERLEVEL" val="1_1"/>
  <p:tag name="KSO_WM_TAG_VERSION" val="1.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5"/>
  <p:tag name="KSO_WM_UNIT_ID" val="diagram20229848_1*h_i*2_5"/>
  <p:tag name="KSO_WM_TEMPLATE_CATEGORY" val="diagram"/>
  <p:tag name="KSO_WM_TEMPLATE_INDEX" val="20229848"/>
  <p:tag name="KSO_WM_UNIT_LAYERLEVEL" val="1_1"/>
  <p:tag name="KSO_WM_TAG_VERSION" val="1.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6"/>
  <p:tag name="KSO_WM_UNIT_ID" val="diagram20229848_1*h_i*2_6"/>
  <p:tag name="KSO_WM_TEMPLATE_CATEGORY" val="diagram"/>
  <p:tag name="KSO_WM_TEMPLATE_INDEX" val="20229848"/>
  <p:tag name="KSO_WM_UNIT_LAYERLEVEL" val="1_1"/>
  <p:tag name="KSO_WM_TAG_VERSION" val="1.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9848_1*h_i*1_1"/>
  <p:tag name="KSO_WM_TEMPLATE_CATEGORY" val="diagram"/>
  <p:tag name="KSO_WM_TEMPLATE_INDEX" val="20229848"/>
  <p:tag name="KSO_WM_UNIT_LAYERLEVEL" val="1_1"/>
  <p:tag name="KSO_WM_TAG_VERSION" val="1.0"/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2"/>
  <p:tag name="KSO_WM_UNIT_ID" val="diagram20229848_1*h_i*3_2"/>
  <p:tag name="KSO_WM_TEMPLATE_CATEGORY" val="diagram"/>
  <p:tag name="KSO_WM_TEMPLATE_INDEX" val="20229848"/>
  <p:tag name="KSO_WM_UNIT_LAYERLEVEL" val="1_1"/>
  <p:tag name="KSO_WM_TAG_VERSION" val="1.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SUBTYPE" val="a"/>
  <p:tag name="KSO_WM_UNIT_PRESET_TEXT" val="单击输入正文文字是思想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3_1"/>
  <p:tag name="KSO_WM_UNIT_ID" val="diagram20229848_1*h_f*3_1"/>
  <p:tag name="KSO_WM_TEMPLATE_CATEGORY" val="diagram"/>
  <p:tag name="KSO_WM_TEMPLATE_INDEX" val="20229848"/>
  <p:tag name="KSO_WM_UNIT_LAYERLEVEL" val="1_1"/>
  <p:tag name="KSO_WM_TAG_VERSION" val="1.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3"/>
  <p:tag name="KSO_WM_UNIT_ID" val="diagram20229848_1*h_i*3_3"/>
  <p:tag name="KSO_WM_TEMPLATE_CATEGORY" val="diagram"/>
  <p:tag name="KSO_WM_TEMPLATE_INDEX" val="20229848"/>
  <p:tag name="KSO_WM_UNIT_LAYERLEVEL" val="1_1"/>
  <p:tag name="KSO_WM_TAG_VERSION" val="1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4"/>
  <p:tag name="KSO_WM_UNIT_ID" val="diagram20229848_1*h_i*3_4"/>
  <p:tag name="KSO_WM_TEMPLATE_CATEGORY" val="diagram"/>
  <p:tag name="KSO_WM_TEMPLATE_INDEX" val="20229848"/>
  <p:tag name="KSO_WM_UNIT_LAYERLEVEL" val="1_1"/>
  <p:tag name="KSO_WM_TAG_VERSION" val="1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8"/>
  <p:tag name="KSO_WM_UNIT_ID" val="diagram20229848_1*h_i*3_8"/>
  <p:tag name="KSO_WM_TEMPLATE_CATEGORY" val="diagram"/>
  <p:tag name="KSO_WM_TEMPLATE_INDEX" val="20229848"/>
  <p:tag name="KSO_WM_UNIT_LAYERLEVEL" val="1_1"/>
  <p:tag name="KSO_WM_TAG_VERSION" val="1.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5"/>
  <p:tag name="KSO_WM_UNIT_ID" val="diagram20229848_1*h_i*3_5"/>
  <p:tag name="KSO_WM_TEMPLATE_CATEGORY" val="diagram"/>
  <p:tag name="KSO_WM_TEMPLATE_INDEX" val="20229848"/>
  <p:tag name="KSO_WM_UNIT_LAYERLEVEL" val="1_1"/>
  <p:tag name="KSO_WM_TAG_VERSION" val="1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7"/>
  <p:tag name="KSO_WM_UNIT_ID" val="diagram20229848_1*h_i*2_7"/>
  <p:tag name="KSO_WM_TEMPLATE_CATEGORY" val="diagram"/>
  <p:tag name="KSO_WM_TEMPLATE_INDEX" val="20229848"/>
  <p:tag name="KSO_WM_UNIT_LAYERLEVEL" val="1_1"/>
  <p:tag name="KSO_WM_TAG_VERSION" val="1.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6"/>
  <p:tag name="KSO_WM_UNIT_ID" val="diagram20229848_1*h_i*3_6"/>
  <p:tag name="KSO_WM_TEMPLATE_CATEGORY" val="diagram"/>
  <p:tag name="KSO_WM_TEMPLATE_INDEX" val="20229848"/>
  <p:tag name="KSO_WM_UNIT_LAYERLEVEL" val="1_1"/>
  <p:tag name="KSO_WM_TAG_VERSION" val="1.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29848_1*h_a*2_1"/>
  <p:tag name="KSO_WM_TEMPLATE_CATEGORY" val="diagram"/>
  <p:tag name="KSO_WM_TEMPLATE_INDEX" val="20229848"/>
  <p:tag name="KSO_WM_UNIT_LAYERLEVEL" val="1_1"/>
  <p:tag name="KSO_WM_TAG_VERSION" val="1.0"/>
  <p:tag name="KSO_WM_UNIT_PRESET_TEXT_INDEX" val="1"/>
  <p:tag name="KSO_WM_UNIT_PRESET_TEXT_LEN" val="4"/>
  <p:tag name="KSO_WM_UNIT_VALUE" val="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3_1"/>
  <p:tag name="KSO_WM_UNIT_ID" val="diagram20229848_1*h_a*3_1"/>
  <p:tag name="KSO_WM_TEMPLATE_CATEGORY" val="diagram"/>
  <p:tag name="KSO_WM_TEMPLATE_INDEX" val="20229848"/>
  <p:tag name="KSO_WM_UNIT_LAYERLEVEL" val="1_1"/>
  <p:tag name="KSO_WM_TAG_VERSION" val="1.0"/>
  <p:tag name="KSO_WM_UNIT_PRESET_TEXT_INDEX" val="1"/>
  <p:tag name="KSO_WM_UNIT_PRESET_TEXT_LEN" val="4"/>
  <p:tag name="KSO_WM_UNIT_VALUE" val="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ISCONTENTSTITLE" val="0"/>
  <p:tag name="KSO_WM_UNIT_ISNUMDGMTITLE" val="0"/>
  <p:tag name="KSO_WM_UNIT_PRESET_TEXT" val="单击输入小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9848_1*h_a*1_1"/>
  <p:tag name="KSO_WM_TEMPLATE_CATEGORY" val="diagram"/>
  <p:tag name="KSO_WM_TEMPLATE_INDEX" val="20229848"/>
  <p:tag name="KSO_WM_UNIT_LAYERLEVEL" val="1_1"/>
  <p:tag name="KSO_WM_TAG_VERSION" val="1.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SUBTYPE" val="a"/>
  <p:tag name="KSO_WM_UNIT_PRESET_TEXT" val="单击输入正文，请尽量言简意赅的阐述观点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9848_1*h_f*1_1"/>
  <p:tag name="KSO_WM_TEMPLATE_CATEGORY" val="diagram"/>
  <p:tag name="KSO_WM_TEMPLATE_INDEX" val="20229848"/>
  <p:tag name="KSO_WM_UNIT_LAYERLEVEL" val="1_1"/>
  <p:tag name="KSO_WM_TAG_VERSION" val="1.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41,&quot;width&quot;:7588}"/>
  <p:tag name="KSO_WM_UNIT_VALUE" val="888*1337"/>
  <p:tag name="KSO_WM_UNIT_HIGHLIGHT" val="0"/>
  <p:tag name="KSO_WM_UNIT_COMPATIBLE" val="0"/>
  <p:tag name="KSO_WM_UNIT_DIAGRAM_ISNUMVISUAL" val="0"/>
  <p:tag name="KSO_WM_UNIT_DIAGRAM_ISREFERUNIT" val="0"/>
  <p:tag name="KSO_WM_UNIT_TYPE" val="h_d"/>
  <p:tag name="KSO_WM_UNIT_INDEX" val="1_1"/>
  <p:tag name="KSO_WM_UNIT_ID" val="diagram20229848_1*h_d*1_1"/>
  <p:tag name="KSO_WM_TEMPLATE_CATEGORY" val="diagram"/>
  <p:tag name="KSO_WM_TEMPLATE_INDEX" val="20229848"/>
  <p:tag name="KSO_WM_UNIT_LAYERLEVEL" val="1_1"/>
  <p:tag name="KSO_WM_TAG_VERSION" val="1.0"/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ID" val="diagram20228570_1*h_i*1_2"/>
  <p:tag name="KSO_WM_TEMPLATE_CATEGORY" val="diagram"/>
  <p:tag name="KSO_WM_TEMPLATE_INDEX" val="20228570"/>
  <p:tag name="KSO_WM_UNIT_LAYERLEVEL" val="1_1"/>
  <p:tag name="KSO_WM_TAG_VERSION" val="1.0"/>
  <p:tag name="KSO_WM_BEAUTIFY_FLAG" val=""/>
  <p:tag name="KSO_WM_UNIT_PLACING_PICTURE_USER_VIEWPORT" val="{&quot;height&quot;:3343,&quot;width&quot;:4459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2"/>
  <p:tag name="KSO_WM_UNIT_ID" val="diagram20228570_1*h_i*2_2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2"/>
  <p:tag name="KSO_WM_UNIT_ID" val="diagram20228570_1*h_i*3_2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3_1"/>
  <p:tag name="KSO_WM_UNIT_ID" val="diagram20228570_1*h_i*3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8570_1*h_i*1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8570_1*h_i*2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h_f"/>
  <p:tag name="KSO_WM_UNIT_INDEX" val="3_1_1"/>
  <p:tag name="KSO_WM_UNIT_ID" val="diagram20228570_1*h_h_f*3_1_1"/>
  <p:tag name="KSO_WM_TEMPLATE_CATEGORY" val="diagram"/>
  <p:tag name="KSO_WM_TEMPLATE_INDEX" val="20228570"/>
  <p:tag name="KSO_WM_UNIT_LAYERLEVEL" val="1_1_1"/>
  <p:tag name="KSO_WM_TAG_VERSION" val="1.0"/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h_h_a"/>
  <p:tag name="KSO_WM_UNIT_INDEX" val="3_1_1"/>
  <p:tag name="KSO_WM_UNIT_ID" val="diagram20228570_1*h_h_a*3_1_1"/>
  <p:tag name="KSO_WM_TEMPLATE_CATEGORY" val="diagram"/>
  <p:tag name="KSO_WM_TEMPLATE_INDEX" val="20228570"/>
  <p:tag name="KSO_WM_UNIT_LAYERLEVEL" val="1_1_1"/>
  <p:tag name="KSO_WM_TAG_VERSION" val="1.0"/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VALUE" val="66"/>
  <p:tag name="KSO_WM_UNIT_HIGHLIGHT" val="0"/>
  <p:tag name="KSO_WM_UNIT_COMPATIBLE" val="0"/>
  <p:tag name="KSO_WM_UNIT_DIAGRAM_ISNUMVISUAL" val="0"/>
  <p:tag name="KSO_WM_UNIT_DIAGRAM_ISREFERUNIT" val="0"/>
  <p:tag name="KSO_WM_UNIT_TYPE" val="h_h_f"/>
  <p:tag name="KSO_WM_UNIT_INDEX" val="3_2_1"/>
  <p:tag name="KSO_WM_UNIT_ID" val="diagram20228570_1*h_h_f*3_2_1"/>
  <p:tag name="KSO_WM_TEMPLATE_CATEGORY" val="diagram"/>
  <p:tag name="KSO_WM_TEMPLATE_INDEX" val="20228570"/>
  <p:tag name="KSO_WM_UNIT_LAYERLEVEL" val="1_1_1"/>
  <p:tag name="KSO_WM_TAG_VERSION" val="1.0"/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h_a"/>
  <p:tag name="KSO_WM_UNIT_INDEX" val="3_2_1"/>
  <p:tag name="KSO_WM_UNIT_ID" val="diagram20228570_1*h_h_a*3_2_1"/>
  <p:tag name="KSO_WM_TEMPLATE_CATEGORY" val="diagram"/>
  <p:tag name="KSO_WM_TEMPLATE_INDEX" val="20228570"/>
  <p:tag name="KSO_WM_UNIT_LAYERLEVEL" val="1_1_1"/>
  <p:tag name="KSO_WM_TAG_VERSION" val="1.0"/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8570_1*h_f*1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8570_1*h_a*1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8570_1*h_f*2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28570_1*h_a*2_1"/>
  <p:tag name="KSO_WM_TEMPLATE_CATEGORY" val="diagram"/>
  <p:tag name="KSO_WM_TEMPLATE_INDEX" val="20228570"/>
  <p:tag name="KSO_WM_UNIT_LAYERLEVEL" val="1_1"/>
  <p:tag name="KSO_WM_TAG_VERSION" val="1.0"/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95000000000005,&quot;left&quot;:539.8750393700788,&quot;top&quot;:129.87503937007872,&quot;width&quot;:331.0750393700788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95000000000005,&quot;left&quot;:539.8750393700788,&quot;top&quot;:129.87503937007872,&quot;width&quot;:331.0750393700788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95000000000005,&quot;left&quot;:539.8750393700788,&quot;top&quot;:129.87503937007872,&quot;width&quot;:331.0750393700788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95000000000005,&quot;left&quot;:539.8750393700788,&quot;top&quot;:129.87503937007872,&quot;width&quot;:331.0750393700788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95000000000005,&quot;left&quot;:539.8750393700788,&quot;top&quot;:129.87503937007872,&quot;width&quot;:331.075039370078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95000000000005,&quot;left&quot;:539.8750393700788,&quot;top&quot;:129.87503937007872,&quot;width&quot;:331.0750393700788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95000000000005,&quot;left&quot;:539.8750393700788,&quot;top&quot;:129.87503937007872,&quot;width&quot;:331.0750393700788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95000000000005,&quot;left&quot;:539.8750393700788,&quot;top&quot;:129.87503937007872,&quot;width&quot;:331.0750393700788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95000000000005,&quot;left&quot;:539.8750393700788,&quot;top&quot;:129.87503937007872,&quot;width&quot;:331.0750393700788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629.7,&quot;left&quot;:-25.6,&quot;top&quot;:148.4,&quot;width&quot;:984.676299212598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29.7,&quot;left&quot;:-25.6,&quot;top&quot;:148.4,&quot;width&quot;:984.6762992125983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3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90000000000003,&quot;left&quot;:501.1,&quot;top&quot;:235.62503937007872,&quot;width&quot;:387.9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90000000000003,&quot;left&quot;:501.1,&quot;top&quot;:235.62503937007872,&quot;width&quot;:387.9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90000000000003,&quot;left&quot;:501.1,&quot;top&quot;:235.62503937007872,&quot;width&quot;:387.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90000000000003,&quot;left&quot;:501.1,&quot;top&quot;:235.62503937007872,&quot;width&quot;:387.9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90000000000003,&quot;left&quot;:501.1,&quot;top&quot;:235.62503937007872,&quot;width&quot;:387.9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90000000000003,&quot;left&quot;:501.1,&quot;top&quot;:235.62503937007872,&quot;width&quot;:387.9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90000000000003,&quot;left&quot;:501.1,&quot;top&quot;:235.62503937007872,&quot;width&quot;:387.9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90000000000003,&quot;left&quot;:501.1,&quot;top&quot;:235.62503937007872,&quot;width&quot;:387.9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90000000000003,&quot;left&quot;:501.1,&quot;top&quot;:235.62503937007872,&quot;width&quot;:387.9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3.90000000000003,&quot;left&quot;:501.1,&quot;top&quot;:235.62503937007872,&quot;width&quot;:387.9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45,&quot;left&quot;:88.8,&quot;top&quot;:113.4,&quot;width&quot;:773.7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45,&quot;left&quot;:88.8,&quot;top&quot;:113.4,&quot;width&quot;:773.75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85563_1*h_i*1_1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ID" val="diagram202285563_1*h_i*1_2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3"/>
  <p:tag name="KSO_WM_UNIT_ID" val="diagram202285563_1*h_i*1_3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85563_1*h_a*1_1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85563_1*h_f*1_1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4"/>
  <p:tag name="KSO_WM_UNIT_ID" val="diagram202285563_1*h_i*1_4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85563_1*h_i*2_1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3"/>
  <p:tag name="KSO_WM_UNIT_ID" val="diagram202285563_1*h_i*2_3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2"/>
  <p:tag name="KSO_WM_UNIT_ID" val="diagram202285563_1*h_i*2_2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85563_1*h_f*2_1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285563_1*h_a*2_1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4"/>
  <p:tag name="KSO_WM_UNIT_ID" val="diagram202285563_1*h_i*2_4"/>
  <p:tag name="KSO_WM_TEMPLATE_CATEGORY" val="diagram"/>
  <p:tag name="KSO_WM_TEMPLATE_INDEX" val="202285563"/>
  <p:tag name="KSO_WM_UNIT_LAYERLEVEL" val="1_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85563_1*i*1"/>
  <p:tag name="KSO_WM_TEMPLATE_CATEGORY" val="diagram"/>
  <p:tag name="KSO_WM_TEMPLATE_INDEX" val="202285563"/>
  <p:tag name="KSO_WM_UNIT_LAYERLEVEL" val="1"/>
  <p:tag name="KSO_WM_TAG_VERSION" val="1.0"/>
  <p:tag name="KSO_WM_BEAUTIFY_FLAG" val=""/>
  <p:tag name="KSO_WM_DIAGRAM_VIRTUALLY_FRAME" val="{&quot;height&quot;:390.45,&quot;left&quot;:88.8,&quot;top&quot;:113.4,&quot;width&quot;:773.75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90.45,&quot;left&quot;:88.8,&quot;top&quot;:113.4,&quot;width&quot;:773.75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90.45,&quot;left&quot;:88.8,&quot;top&quot;:113.4,&quot;width&quot;:773.75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ID" val="diagram20229822_1*h_i*1_2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1_1"/>
  <p:tag name="KSO_WM_UNIT_ID" val="diagram20229822_1*h_i*1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9822_1*h_a*1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请尽量言简意赅的阐述观点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9822_1*h_f*1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3"/>
  <p:tag name="KSO_WM_UNIT_ID" val="diagram20229822_1*h_i*2_3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2_1"/>
  <p:tag name="KSO_WM_UNIT_ID" val="diagram20229822_1*h_i*2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29822_1*h_a*2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请尽量言简意赅的阐述观点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22_1*h_f*2_1"/>
  <p:tag name="KSO_WM_TEMPLATE_CATEGORY" val="diagram"/>
  <p:tag name="KSO_WM_TEMPLATE_INDEX" val="20229822"/>
  <p:tag name="KSO_WM_UNIT_LAYERLEVEL" val="1_1"/>
  <p:tag name="KSO_WM_TAG_VERSION" val="1.0"/>
  <p:tag name="KSO_WM_BEAUTIFY_FLAG" val=""/>
  <p:tag name="KSO_WM_DIAGRAM_VIRTUALLY_FRAME" val="{&quot;height&quot;:284.6,&quot;left&quot;:60.45,&quot;top&quot;:219.45,&quot;width&quot;:458.7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请尽量言简意赅的阐述观点。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22_1*f*1"/>
  <p:tag name="KSO_WM_TEMPLATE_CATEGORY" val="diagram"/>
  <p:tag name="KSO_WM_TEMPLATE_INDEX" val="20229822"/>
  <p:tag name="KSO_WM_UNIT_LAYERLEVEL" val="1"/>
  <p:tag name="KSO_WM_TAG_VERSION" val="1.0"/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9822_1*a*1"/>
  <p:tag name="KSO_WM_TEMPLATE_CATEGORY" val="diagram"/>
  <p:tag name="KSO_WM_TEMPLATE_INDEX" val="20229822"/>
  <p:tag name="KSO_WM_UNIT_LAYERLEVEL" val="1"/>
  <p:tag name="KSO_WM_TAG_VERSION" val="1.0"/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9822_1*i*1"/>
  <p:tag name="KSO_WM_TEMPLATE_CATEGORY" val="diagram"/>
  <p:tag name="KSO_WM_TEMPLATE_INDEX" val="20229822"/>
  <p:tag name="KSO_WM_UNIT_LAYERLEVEL" val="1"/>
  <p:tag name="KSO_WM_TAG_VERSION" val="1.0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229817_1*i*1"/>
  <p:tag name="KSO_WM_TEMPLATE_CATEGORY" val="diagram"/>
  <p:tag name="KSO_WM_TEMPLATE_INDEX" val="20229817"/>
  <p:tag name="KSO_WM_UNIT_LAYERLEVEL" val="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UNIT_SUBTYPE" val="a"/>
  <p:tag name="KSO_WM_UNIT_PRESET_TEXT" val="单击此处输入你的正文，文字是您思想的提炼，为了最终演示发布的良好效果，请尽量言简意赅的阐述观点"/>
  <p:tag name="KSO_WM_UNIT_NOCLEAR" val="0"/>
  <p:tag name="KSO_WM_UNIT_VALUE" val="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diagram20229817_1*f*1"/>
  <p:tag name="KSO_WM_TEMPLATE_CATEGORY" val="diagram"/>
  <p:tag name="KSO_WM_TEMPLATE_INDEX" val="20229817"/>
  <p:tag name="KSO_WM_UNIT_LAYERLEVEL" val="1"/>
  <p:tag name="KSO_WM_TAG_VERSION" val="1.0"/>
  <p:tag name="KSO_WM_BEAUTIFY_FLAG" val=""/>
  <p:tag name="KSO_WM_UNIT_USESOURCEFORMAT_APPLY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9821_1*l_h_i*1_1_1"/>
  <p:tag name="KSO_WM_TEMPLATE_CATEGORY" val="diagram"/>
  <p:tag name="KSO_WM_TEMPLATE_INDEX" val="20229821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275.12496062992125,&quot;left&quot;:387.9,&quot;top&quot;:145.27503937007873,&quot;width&quot;:487.65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29821_1*l_h_x*1_1_1"/>
  <p:tag name="KSO_WM_TEMPLATE_CATEGORY" val="diagram"/>
  <p:tag name="KSO_WM_TEMPLATE_INDEX" val="20229821"/>
  <p:tag name="KSO_WM_UNIT_LAYERLEVEL" val="1_1_1"/>
  <p:tag name="KSO_WM_TAG_VERSION" val="1.0"/>
  <p:tag name="KSO_WM_BEAUTIFY_FLAG" val=""/>
  <p:tag name="KSO_WM_UNIT_USESOURCEFORMAT_APPLY" val="1"/>
  <p:tag name="KSO_WM_DIAGRAM_VIRTUALLY_FRAME" val="{&quot;height&quot;:275.12496062992125,&quot;left&quot;:387.9,&quot;top&quot;:145.27503937007873,&quot;width&quot;:487.65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请尽量言简意赅的阐述观点；根据需要可酌情增减文字，以便观者可以准确理解您所传达的信息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9821_1*l_h_f*1_1_1"/>
  <p:tag name="KSO_WM_TEMPLATE_CATEGORY" val="diagram"/>
  <p:tag name="KSO_WM_TEMPLATE_INDEX" val="2022982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275.12496062992125,&quot;left&quot;:387.9,&quot;top&quot;:145.27503937007873,&quot;width&quot;:487.65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01.单击添加小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9821_1*l_h_a*1_1_1"/>
  <p:tag name="KSO_WM_TEMPLATE_CATEGORY" val="diagram"/>
  <p:tag name="KSO_WM_TEMPLATE_INDEX" val="20229821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UNIT_USESOURCEFORMAT_APPLY" val="1"/>
  <p:tag name="KSO_WM_DIAGRAM_VIRTUALLY_FRAME" val="{&quot;height&quot;:275.12496062992125,&quot;left&quot;:387.9,&quot;top&quot;:145.27503937007873,&quot;width&quot;:487.65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9821_1*l_h_i*1_2_1"/>
  <p:tag name="KSO_WM_TEMPLATE_CATEGORY" val="diagram"/>
  <p:tag name="KSO_WM_TEMPLATE_INDEX" val="20229821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275.12496062992125,&quot;left&quot;:387.9,&quot;top&quot;:145.27503937007873,&quot;width&quot;:487.65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5*10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29821_1*l_h_x*1_2_1"/>
  <p:tag name="KSO_WM_TEMPLATE_CATEGORY" val="diagram"/>
  <p:tag name="KSO_WM_TEMPLATE_INDEX" val="20229821"/>
  <p:tag name="KSO_WM_UNIT_LAYERLEVEL" val="1_1_1"/>
  <p:tag name="KSO_WM_TAG_VERSION" val="1.0"/>
  <p:tag name="KSO_WM_BEAUTIFY_FLAG" val=""/>
  <p:tag name="KSO_WM_UNIT_USESOURCEFORMAT_APPLY" val="1"/>
  <p:tag name="KSO_WM_DIAGRAM_VIRTUALLY_FRAME" val="{&quot;height&quot;:275.12496062992125,&quot;left&quot;:387.9,&quot;top&quot;:145.27503937007873,&quot;width&quot;:487.65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，文字是您思想的提炼，为了最终演示发布的良好效果请尽量言简意赅的阐述观点；根据需要可酌情增减文字，以便观者可以准确理解您所传达的信息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9821_1*l_h_f*1_2_1"/>
  <p:tag name="KSO_WM_TEMPLATE_CATEGORY" val="diagram"/>
  <p:tag name="KSO_WM_TEMPLATE_INDEX" val="20229821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275.12496062992125,&quot;left&quot;:387.9,&quot;top&quot;:145.27503937007873,&quot;width&quot;:487.6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02.单击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9821_1*l_h_a*1_2_1"/>
  <p:tag name="KSO_WM_TEMPLATE_CATEGORY" val="diagram"/>
  <p:tag name="KSO_WM_TEMPLATE_INDEX" val="20229821"/>
  <p:tag name="KSO_WM_UNIT_LAYERLEVEL" val="1_1_1"/>
  <p:tag name="KSO_WM_TAG_VERSION" val="1.0"/>
  <p:tag name="KSO_WM_BEAUTIFY_FLAG" val=""/>
  <p:tag name="KSO_WM_UNIT_TEXT_FILL_FORE_SCHEMECOLOR_INDEX" val="6"/>
  <p:tag name="KSO_WM_UNIT_TEXT_FILL_TYPE" val="1"/>
  <p:tag name="KSO_WM_UNIT_USESOURCEFORMAT_APPLY" val="1"/>
  <p:tag name="KSO_WM_DIAGRAM_VIRTUALLY_FRAME" val="{&quot;height&quot;:275.12496062992125,&quot;left&quot;:387.9,&quot;top&quot;:145.27503937007873,&quot;width&quot;:487.65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9821_1*l_h_i*1_2_2"/>
  <p:tag name="KSO_WM_TEMPLATE_CATEGORY" val="diagram"/>
  <p:tag name="KSO_WM_TEMPLATE_INDEX" val="20229821"/>
  <p:tag name="KSO_WM_UNIT_LAYERLEVEL" val="1_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  <p:tag name="KSO_WM_DIAGRAM_VIRTUALLY_FRAME" val="{&quot;height&quot;:275.12496062992125,&quot;left&quot;:387.9,&quot;top&quot;:145.27503937007873,&quot;width&quot;:487.65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8229921259843,&quot;left&quot;:662.7667716535433,&quot;top&quot;:62.92700787401575,&quot;width&quot;:241.98322834645668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8229921259843,&quot;left&quot;:662.7667716535433,&quot;top&quot;:62.92700787401575,&quot;width&quot;:241.98322834645668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8229921259843,&quot;left&quot;:662.7667716535433,&quot;top&quot;:62.92700787401575,&quot;width&quot;:241.98322834645668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8229921259843,&quot;left&quot;:662.7667716535433,&quot;top&quot;:62.92700787401575,&quot;width&quot;:241.98322834645668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8229921259843,&quot;left&quot;:662.7667716535433,&quot;top&quot;:62.92700787401575,&quot;width&quot;:241.98322834645668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8229921259843,&quot;left&quot;:662.7667716535433,&quot;top&quot;:62.92700787401575,&quot;width&quot;:241.98322834645668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8229921259843,&quot;left&quot;:662.7667716535433,&quot;top&quot;:62.92700787401575,&quot;width&quot;:241.98322834645668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8229921259843,&quot;left&quot;:662.7667716535433,&quot;top&quot;:62.92700787401575,&quot;width&quot;:241.98322834645668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6.8229921259843,&quot;left&quot;:662.7667716535433,&quot;top&quot;:62.92700787401575,&quot;width&quot;:241.98322834645668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5,&quot;left&quot;:603.95,&quot;top&quot;:144.45,&quot;width&quot;:270.7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5,&quot;left&quot;:603.95,&quot;top&quot;:144.45,&quot;width&quot;:270.7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5,&quot;left&quot;:603.95,&quot;top&quot;:144.45,&quot;width&quot;:270.7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5,&quot;left&quot;:603.95,&quot;top&quot;:144.45,&quot;width&quot;:270.7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5,&quot;left&quot;:603.95,&quot;top&quot;:144.45,&quot;width&quot;:270.7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65,&quot;left&quot;:603.95,&quot;top&quot;:144.45,&quot;width&quot;:270.7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16803149606294,&quot;left&quot;:105.27196850393698,&quot;top&quot;:401.7188188976378,&quot;width&quot;:744.1817322834646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16803149606294,&quot;left&quot;:105.27196850393698,&quot;top&quot;:401.7188188976378,&quot;width&quot;:744.1817322834646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16803149606294,&quot;left&quot;:105.27196850393698,&quot;top&quot;:401.7188188976378,&quot;width&quot;:744.1817322834646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16803149606294,&quot;left&quot;:105.27196850393698,&quot;top&quot;:401.7188188976378,&quot;width&quot;:744.1817322834646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16803149606294,&quot;left&quot;:105.27196850393698,&quot;top&quot;:401.7188188976378,&quot;width&quot;:744.1817322834646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3.16803149606294,&quot;left&quot;:105.27196850393698,&quot;top&quot;:401.7188188976378,&quot;width&quot;:744.1817322834646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1494_3*m_i*1_1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5"/>
  <p:tag name="KSO_WM_UNIT_FILL_TYPE" val="1"/>
  <p:tag name="KSO_WM_UNIT_USESOURCEFORMAT_APPLY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5"/>
  <p:tag name="KSO_WM_UNIT_ID" val="diagram20201494_3*m_i*1_5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6"/>
  <p:tag name="KSO_WM_UNIT_ID" val="diagram20201494_3*m_i*1_6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7"/>
  <p:tag name="KSO_WM_UNIT_ID" val="diagram20201494_3*m_i*1_7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8"/>
  <p:tag name="KSO_WM_UNIT_ID" val="diagram20201494_3*m_i*1_8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9"/>
  <p:tag name="KSO_WM_UNIT_ID" val="diagram20201494_3*m_i*1_9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01494_3*m_i*1_2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20201494_3*m_i*1_3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LINE_FORE_SCHEMECOLOR_INDEX" val="14"/>
  <p:tag name="KSO_WM_UNIT_LINE_FILL_TYPE" val="2"/>
  <p:tag name="KSO_WM_UNIT_USESOURCEFORMAT_APPLY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UNIT_ID" val="diagram20201494_3*m_i*1_4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14"/>
  <p:tag name="KSO_WM_UNIT_FILL_TYPE" val="1"/>
  <p:tag name="KSO_WM_UNIT_USESOURCEFORMAT_APPLY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1494_3*m_h_i*1_1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1494_3*m_h_f*1_1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1494_3*m_h_i*1_1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1494_3*m_h_a*1_1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添加标题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1494_3*m_h_i*1_2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1494_3*m_h_f*1_2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1494_3*m_h_i*1_2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1494_3*m_h_a*1_2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添加标题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1494_3*m_h_i*1_3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1494_3*m_h_i*1_3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01494_3*m_h_a*1_3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添加标题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1494_3*m_h_f*1_3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1494_3*m_h_i*1_4_2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1494_3*m_h_i*1_4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01494_3*m_h_a*1_4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添加标题"/>
  <p:tag name="KSO_WM_UNIT_TEXT_FILL_FORE_SCHEMECOLOR_INDEX" val="5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1494_3*m_h_f*1_4_1"/>
  <p:tag name="KSO_WM_TEMPLATE_CATEGORY" val="diagram"/>
  <p:tag name="KSO_WM_TEMPLATE_INDEX" val="20201494"/>
  <p:tag name="KSO_WM_UNIT_LAYERLEVEL" val="1_1_1"/>
  <p:tag name="KSO_WM_TAG_VERSION" val="1.0"/>
  <p:tag name="KSO_WM_BEAUTIFY_FLAG" val=""/>
  <p:tag name="KSO_WM_UNIT_PRESET_TEXT" val="单击此处添加文本具体内容，简明扼要的阐述您的观点。"/>
  <p:tag name="KSO_WM_UNIT_TEXT_FILL_FORE_SCHEMECOLOR_INDEX" val="13"/>
  <p:tag name="KSO_WM_UNIT_TEXT_FILL_TYPE" val="1"/>
  <p:tag name="KSO_WM_UNIT_USESOURCEFORMAT_APPLY" val="1"/>
  <p:tag name="KSO_WM_DIAGRAM_VIRTUALLY_FRAME" val="{&quot;height&quot;:303.9149606299212,&quot;left&quot;:85.71472440944882,&quot;top&quot;:146.8064566929134,&quot;width&quot;:788.5705511811022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1"/>
  <p:tag name="KSO_WM_UNIT_ID" val="diagram20201494_3*i*1"/>
  <p:tag name="KSO_WM_TEMPLATE_CATEGORY" val="diagram"/>
  <p:tag name="KSO_WM_TEMPLATE_INDEX" val="20201494"/>
  <p:tag name="KSO_WM_UNIT_LAYERLEVEL" val="1"/>
  <p:tag name="KSO_WM_TAG_VERSION" val="1.0"/>
  <p:tag name="KSO_WM_BEAUTIFY_FLAG" val=""/>
  <p:tag name="KSO_WM_UNIT_FILL_FORE_SCHEMECOLOR_INDEX" val="13"/>
  <p:tag name="KSO_WM_UNIT_FILL_TYPE" val="1"/>
  <p:tag name="KSO_WM_UNIT_USESOURCEFORMAT_APPLY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4.83274963778894,&quot;left&quot;:50.95,&quot;top&quot;:363.4,&quot;width&quot;:852.05}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75,&quot;left&quot;:64.85,&quot;top&quot;:139.65,&quot;width&quot;:834.3}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85,&quot;left&quot;:66.1,&quot;top&quot;:146.9,&quot;width&quot;:807.25}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3.75,&quot;left&quot;:377.1,&quot;top&quot;:41.9,&quot;width&quot;:386.7977952755906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3.75,&quot;left&quot;:377.1,&quot;top&quot;:41.9,&quot;width&quot;:386.7977952755906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3.75,&quot;left&quot;:377.1,&quot;top&quot;:41.9,&quot;width&quot;:386.7977952755906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3.75,&quot;left&quot;:377.1,&quot;top&quot;:41.9,&quot;width&quot;:386.7977952755906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3.75,&quot;left&quot;:377.1,&quot;top&quot;:41.9,&quot;width&quot;:386.7977952755906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33.75,&quot;left&quot;:377.1,&quot;top&quot;:41.9,&quot;width&quot;:386.7977952755906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3.75,&quot;left&quot;:377.1,&quot;top&quot;:41.9,&quot;width&quot;:386.7977952755906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思源黑体 CN Regular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121">
      <a:dk1>
        <a:sysClr val="windowText" lastClr="000000"/>
      </a:dk1>
      <a:lt1>
        <a:sysClr val="window" lastClr="FFFFFF"/>
      </a:lt1>
      <a:dk2>
        <a:srgbClr val="333333"/>
      </a:dk2>
      <a:lt2>
        <a:srgbClr val="EEE6E2"/>
      </a:lt2>
      <a:accent1>
        <a:srgbClr val="0266BB"/>
      </a:accent1>
      <a:accent2>
        <a:srgbClr val="026DAE"/>
      </a:accent2>
      <a:accent3>
        <a:srgbClr val="0273A0"/>
      </a:accent3>
      <a:accent4>
        <a:srgbClr val="017A90"/>
      </a:accent4>
      <a:accent5>
        <a:srgbClr val="017F7E"/>
      </a:accent5>
      <a:accent6>
        <a:srgbClr val="00856A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思源黑体 CN Regular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Regular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Regular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1668</Words>
  <Application>Microsoft Office PowerPoint</Application>
  <PresentationFormat>宽屏</PresentationFormat>
  <Paragraphs>208</Paragraphs>
  <Slides>31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0" baseType="lpstr">
      <vt:lpstr>思源黑体 CN Bold</vt:lpstr>
      <vt:lpstr>思源黑体 CN Heavy</vt:lpstr>
      <vt:lpstr>思源黑体 CN Regular</vt:lpstr>
      <vt:lpstr>微软雅黑</vt:lpstr>
      <vt:lpstr>Arial</vt:lpstr>
      <vt:lpstr>Wingdings</vt:lpstr>
      <vt:lpstr>Office 主题​​</vt:lpstr>
      <vt:lpstr>1_Office 主题​​</vt:lpstr>
      <vt:lpstr>Microsoft Excel 97-2003 Worksheet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ZY</dc:creator>
  <cp:lastModifiedBy>ZZYY</cp:lastModifiedBy>
  <cp:revision>211</cp:revision>
  <dcterms:created xsi:type="dcterms:W3CDTF">2019-06-19T02:08:00Z</dcterms:created>
  <dcterms:modified xsi:type="dcterms:W3CDTF">2024-09-19T06:50:42Z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6D83C175893D4100AD78D4CCB4007B62_13</vt:lpwstr>
  </property>
  <property fmtid="{D5CDD505-2E9C-101B-9397-08002B2CF9AE}" pid="4" name="KSOTemplateUUID">
    <vt:lpwstr>v1.0_mb_A0HZZIKvxB2wM6gd7w0Kbg==</vt:lpwstr>
  </property>
</Properties>
</file>